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12192000"/>
  <p:embeddedFontLst>
    <p:embeddedFont>
      <p:font typeface="MiSans" pitchFamily="34" charset="-122"/>
      <p:regular r:id="rId19"/>
    </p:embeddedFont>
    <p:embeddedFont>
      <p:font typeface="MiSans" pitchFamily="34" charset="-120"/>
      <p:regular r:id="rId20"/>
    </p:embeddedFont>
    <p:embeddedFont>
      <p:font typeface="Alimama ShuHeiTi" pitchFamily="34" charset="-122"/>
      <p:bold r:id="rId21"/>
    </p:embeddedFont>
    <p:embeddedFont>
      <p:font typeface="Alimama ShuHeiTi" pitchFamily="34" charset="-120"/>
      <p:bold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Relationship Id="rId23" Type="http://schemas.openxmlformats.org/officeDocument/2006/relationships/font" Target="fonts/font5.fntdata"/><Relationship Id="rId24" Type="http://schemas.openxmlformats.org/officeDocument/2006/relationships/font" Target="fonts/font6.fntdata"/><Relationship Id="rId25" Type="http://schemas.openxmlformats.org/officeDocument/2006/relationships/font" Target="fonts/font7.fntdata"/><Relationship Id="rId26" Type="http://schemas.openxmlformats.org/officeDocument/2006/relationships/font" Target="fonts/font8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3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chinadiscovery.com/5b51a186cc59e81ca378283106769560746f147e.jpg"/>
          <p:cNvPicPr>
            <a:picLocks noChangeAspect="1"/>
          </p:cNvPicPr>
          <p:nvPr/>
        </p:nvPicPr>
        <p:blipFill>
          <a:blip r:embed="rId1">
            <a:alphaModFix amt="40000"/>
          </a:blip>
          <a:srcRect l="3009" r="3009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A2E">
                  <a:alpha val="95000"/>
                </a:srgbClr>
              </a:gs>
              <a:gs pos="50000">
                <a:srgbClr val="1A1A2E">
                  <a:alpha val="80000"/>
                </a:srgbClr>
              </a:gs>
              <a:gs pos="100000">
                <a:srgbClr val="C41E3A">
                  <a:alpha val="30000"/>
                </a:srgbClr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4" name="Shape 1"/>
          <p:cNvSpPr/>
          <p:nvPr/>
        </p:nvSpPr>
        <p:spPr>
          <a:xfrm>
            <a:off x="381000" y="381000"/>
            <a:ext cx="2257425" cy="495300"/>
          </a:xfrm>
          <a:custGeom>
            <a:avLst/>
            <a:gdLst/>
            <a:ahLst/>
            <a:cxnLst/>
            <a:rect l="l" t="t" r="r" b="b"/>
            <a:pathLst>
              <a:path w="2257425" h="495300">
                <a:moveTo>
                  <a:pt x="76202" y="0"/>
                </a:moveTo>
                <a:lnTo>
                  <a:pt x="2181223" y="0"/>
                </a:lnTo>
                <a:cubicBezTo>
                  <a:pt x="2223308" y="0"/>
                  <a:pt x="2257425" y="34117"/>
                  <a:pt x="2257425" y="76202"/>
                </a:cubicBezTo>
                <a:lnTo>
                  <a:pt x="2257425" y="419098"/>
                </a:lnTo>
                <a:cubicBezTo>
                  <a:pt x="2257425" y="461183"/>
                  <a:pt x="2223308" y="495300"/>
                  <a:pt x="218122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" name="Text 2"/>
          <p:cNvSpPr/>
          <p:nvPr/>
        </p:nvSpPr>
        <p:spPr>
          <a:xfrm>
            <a:off x="609600" y="495300"/>
            <a:ext cx="18859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kern="0" spc="68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CHINA CONSULTING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294144" y="384810"/>
            <a:ext cx="1512570" cy="883920"/>
          </a:xfrm>
          <a:custGeom>
            <a:avLst/>
            <a:gdLst/>
            <a:ahLst/>
            <a:cxnLst/>
            <a:rect l="l" t="t" r="r" b="b"/>
            <a:pathLst>
              <a:path w="1512570" h="883920">
                <a:moveTo>
                  <a:pt x="76203" y="0"/>
                </a:moveTo>
                <a:lnTo>
                  <a:pt x="1436367" y="0"/>
                </a:lnTo>
                <a:cubicBezTo>
                  <a:pt x="1478453" y="0"/>
                  <a:pt x="1512570" y="34117"/>
                  <a:pt x="1512570" y="76203"/>
                </a:cubicBezTo>
                <a:lnTo>
                  <a:pt x="1512570" y="807717"/>
                </a:lnTo>
                <a:cubicBezTo>
                  <a:pt x="1512570" y="849803"/>
                  <a:pt x="1478453" y="883920"/>
                  <a:pt x="1436367" y="883920"/>
                </a:cubicBezTo>
                <a:lnTo>
                  <a:pt x="76203" y="883920"/>
                </a:lnTo>
                <a:cubicBezTo>
                  <a:pt x="34145" y="883920"/>
                  <a:pt x="0" y="849775"/>
                  <a:pt x="0" y="80771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" name="Text 4"/>
          <p:cNvSpPr/>
          <p:nvPr/>
        </p:nvSpPr>
        <p:spPr>
          <a:xfrm>
            <a:off x="10317004" y="502920"/>
            <a:ext cx="129540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$</a:t>
            </a:r>
            <a:r>
              <a:rPr lang="ru-RU" alt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2</a:t>
            </a: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,</a:t>
            </a:r>
            <a:r>
              <a:rPr lang="ru-RU" alt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0</a:t>
            </a: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00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412254" y="922020"/>
            <a:ext cx="12001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всё включено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1969770"/>
            <a:ext cx="11715750" cy="142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Открытие компании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в Гуанчжоу под ключ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1000" y="3550920"/>
            <a:ext cx="981075" cy="419100"/>
          </a:xfrm>
          <a:custGeom>
            <a:avLst/>
            <a:gdLst/>
            <a:ahLst/>
            <a:cxnLst/>
            <a:rect l="l" t="t" r="r" b="b"/>
            <a:pathLst>
              <a:path w="981075" h="419100">
                <a:moveTo>
                  <a:pt x="76201" y="0"/>
                </a:moveTo>
                <a:lnTo>
                  <a:pt x="904874" y="0"/>
                </a:lnTo>
                <a:cubicBezTo>
                  <a:pt x="946959" y="0"/>
                  <a:pt x="981075" y="34116"/>
                  <a:pt x="981075" y="76201"/>
                </a:cubicBezTo>
                <a:lnTo>
                  <a:pt x="981075" y="342899"/>
                </a:lnTo>
                <a:cubicBezTo>
                  <a:pt x="981075" y="384984"/>
                  <a:pt x="946959" y="419100"/>
                  <a:pt x="904874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571500" y="3627120"/>
            <a:ext cx="695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 дней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510308" y="3550920"/>
            <a:ext cx="1533525" cy="419100"/>
          </a:xfrm>
          <a:custGeom>
            <a:avLst/>
            <a:gdLst/>
            <a:ahLst/>
            <a:cxnLst/>
            <a:rect l="l" t="t" r="r" b="b"/>
            <a:pathLst>
              <a:path w="1533525" h="419100">
                <a:moveTo>
                  <a:pt x="76201" y="0"/>
                </a:moveTo>
                <a:lnTo>
                  <a:pt x="1457324" y="0"/>
                </a:lnTo>
                <a:cubicBezTo>
                  <a:pt x="1499409" y="0"/>
                  <a:pt x="1533525" y="34116"/>
                  <a:pt x="1533525" y="76201"/>
                </a:cubicBezTo>
                <a:lnTo>
                  <a:pt x="1533525" y="342899"/>
                </a:lnTo>
                <a:cubicBezTo>
                  <a:pt x="1533525" y="384984"/>
                  <a:pt x="1499409" y="419100"/>
                  <a:pt x="1457324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13" name="Text 10"/>
          <p:cNvSpPr/>
          <p:nvPr/>
        </p:nvSpPr>
        <p:spPr>
          <a:xfrm>
            <a:off x="1700808" y="3627120"/>
            <a:ext cx="12477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Регистрация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384810" y="4202430"/>
            <a:ext cx="3703320" cy="1036320"/>
          </a:xfrm>
          <a:custGeom>
            <a:avLst/>
            <a:gdLst/>
            <a:ahLst/>
            <a:cxnLst/>
            <a:rect l="l" t="t" r="r" b="b"/>
            <a:pathLst>
              <a:path w="3703320" h="1036320">
                <a:moveTo>
                  <a:pt x="76201" y="0"/>
                </a:moveTo>
                <a:lnTo>
                  <a:pt x="3627119" y="0"/>
                </a:lnTo>
                <a:cubicBezTo>
                  <a:pt x="3669204" y="0"/>
                  <a:pt x="3703320" y="34116"/>
                  <a:pt x="3703320" y="76201"/>
                </a:cubicBezTo>
                <a:lnTo>
                  <a:pt x="3703320" y="960119"/>
                </a:lnTo>
                <a:cubicBezTo>
                  <a:pt x="3703320" y="1002204"/>
                  <a:pt x="3669204" y="1036320"/>
                  <a:pt x="362711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5" name="Shape 12"/>
          <p:cNvSpPr/>
          <p:nvPr/>
        </p:nvSpPr>
        <p:spPr>
          <a:xfrm>
            <a:off x="569595" y="43586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3545" y="30718"/>
                </a:moveTo>
                <a:cubicBezTo>
                  <a:pt x="146938" y="24958"/>
                  <a:pt x="153099" y="21431"/>
                  <a:pt x="159752" y="21431"/>
                </a:cubicBezTo>
                <a:lnTo>
                  <a:pt x="160734" y="21431"/>
                </a:lnTo>
                <a:cubicBezTo>
                  <a:pt x="170602" y="21431"/>
                  <a:pt x="178594" y="29423"/>
                  <a:pt x="178594" y="39291"/>
                </a:cubicBezTo>
                <a:cubicBezTo>
                  <a:pt x="178594" y="49158"/>
                  <a:pt x="170602" y="57150"/>
                  <a:pt x="160734" y="57150"/>
                </a:cubicBezTo>
                <a:lnTo>
                  <a:pt x="128007" y="57150"/>
                </a:lnTo>
                <a:lnTo>
                  <a:pt x="143545" y="30718"/>
                </a:lnTo>
                <a:close/>
                <a:moveTo>
                  <a:pt x="85055" y="30718"/>
                </a:moveTo>
                <a:lnTo>
                  <a:pt x="100593" y="57150"/>
                </a:lnTo>
                <a:lnTo>
                  <a:pt x="67866" y="57150"/>
                </a:lnTo>
                <a:cubicBezTo>
                  <a:pt x="57998" y="57150"/>
                  <a:pt x="50006" y="49158"/>
                  <a:pt x="50006" y="39291"/>
                </a:cubicBezTo>
                <a:cubicBezTo>
                  <a:pt x="50006" y="29423"/>
                  <a:pt x="57998" y="21431"/>
                  <a:pt x="67866" y="21431"/>
                </a:cubicBezTo>
                <a:lnTo>
                  <a:pt x="68848" y="21431"/>
                </a:lnTo>
                <a:cubicBezTo>
                  <a:pt x="75501" y="21431"/>
                  <a:pt x="81707" y="24958"/>
                  <a:pt x="85055" y="30718"/>
                </a:cubicBezTo>
                <a:close/>
                <a:moveTo>
                  <a:pt x="125060" y="19869"/>
                </a:moveTo>
                <a:lnTo>
                  <a:pt x="114300" y="38174"/>
                </a:lnTo>
                <a:lnTo>
                  <a:pt x="103540" y="19869"/>
                </a:lnTo>
                <a:cubicBezTo>
                  <a:pt x="96307" y="7546"/>
                  <a:pt x="83091" y="0"/>
                  <a:pt x="68848" y="0"/>
                </a:cubicBezTo>
                <a:lnTo>
                  <a:pt x="67866" y="0"/>
                </a:lnTo>
                <a:cubicBezTo>
                  <a:pt x="46166" y="0"/>
                  <a:pt x="28575" y="17591"/>
                  <a:pt x="28575" y="39291"/>
                </a:cubicBezTo>
                <a:cubicBezTo>
                  <a:pt x="28575" y="45720"/>
                  <a:pt x="30138" y="51792"/>
                  <a:pt x="32861" y="57150"/>
                </a:cubicBezTo>
                <a:lnTo>
                  <a:pt x="14288" y="57150"/>
                </a:lnTo>
                <a:cubicBezTo>
                  <a:pt x="6385" y="57150"/>
                  <a:pt x="0" y="63535"/>
                  <a:pt x="0" y="71438"/>
                </a:cubicBezTo>
                <a:lnTo>
                  <a:pt x="0" y="85725"/>
                </a:lnTo>
                <a:cubicBezTo>
                  <a:pt x="0" y="93628"/>
                  <a:pt x="6385" y="100013"/>
                  <a:pt x="14288" y="100013"/>
                </a:cubicBezTo>
                <a:lnTo>
                  <a:pt x="214313" y="100013"/>
                </a:lnTo>
                <a:cubicBezTo>
                  <a:pt x="222215" y="100013"/>
                  <a:pt x="228600" y="93628"/>
                  <a:pt x="228600" y="85725"/>
                </a:cubicBezTo>
                <a:lnTo>
                  <a:pt x="228600" y="71438"/>
                </a:lnTo>
                <a:cubicBezTo>
                  <a:pt x="228600" y="63535"/>
                  <a:pt x="222215" y="57150"/>
                  <a:pt x="214313" y="57150"/>
                </a:cubicBezTo>
                <a:lnTo>
                  <a:pt x="195739" y="57150"/>
                </a:lnTo>
                <a:cubicBezTo>
                  <a:pt x="198462" y="51792"/>
                  <a:pt x="200025" y="45720"/>
                  <a:pt x="200025" y="39291"/>
                </a:cubicBezTo>
                <a:cubicBezTo>
                  <a:pt x="200025" y="17591"/>
                  <a:pt x="182434" y="0"/>
                  <a:pt x="160734" y="0"/>
                </a:cubicBezTo>
                <a:lnTo>
                  <a:pt x="159752" y="0"/>
                </a:lnTo>
                <a:cubicBezTo>
                  <a:pt x="145509" y="0"/>
                  <a:pt x="132293" y="7546"/>
                  <a:pt x="125060" y="19824"/>
                </a:cubicBezTo>
                <a:close/>
                <a:moveTo>
                  <a:pt x="214313" y="121444"/>
                </a:moveTo>
                <a:lnTo>
                  <a:pt x="125016" y="121444"/>
                </a:lnTo>
                <a:lnTo>
                  <a:pt x="125016" y="214313"/>
                </a:lnTo>
                <a:lnTo>
                  <a:pt x="185738" y="214313"/>
                </a:lnTo>
                <a:cubicBezTo>
                  <a:pt x="201498" y="214313"/>
                  <a:pt x="214313" y="201498"/>
                  <a:pt x="214313" y="185738"/>
                </a:cubicBezTo>
                <a:lnTo>
                  <a:pt x="214313" y="121444"/>
                </a:lnTo>
                <a:close/>
                <a:moveTo>
                  <a:pt x="103584" y="121444"/>
                </a:moveTo>
                <a:lnTo>
                  <a:pt x="14288" y="121444"/>
                </a:lnTo>
                <a:lnTo>
                  <a:pt x="14288" y="185738"/>
                </a:lnTo>
                <a:cubicBezTo>
                  <a:pt x="14288" y="201498"/>
                  <a:pt x="27102" y="214313"/>
                  <a:pt x="42863" y="214313"/>
                </a:cubicBezTo>
                <a:lnTo>
                  <a:pt x="103584" y="214313"/>
                </a:lnTo>
                <a:lnTo>
                  <a:pt x="103584" y="121444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541020" y="4663440"/>
            <a:ext cx="3467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Юридический адрес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41020" y="4892040"/>
            <a:ext cx="34575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 подарок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245531" y="4202430"/>
            <a:ext cx="3703320" cy="1036320"/>
          </a:xfrm>
          <a:custGeom>
            <a:avLst/>
            <a:gdLst/>
            <a:ahLst/>
            <a:cxnLst/>
            <a:rect l="l" t="t" r="r" b="b"/>
            <a:pathLst>
              <a:path w="3703320" h="1036320">
                <a:moveTo>
                  <a:pt x="76201" y="0"/>
                </a:moveTo>
                <a:lnTo>
                  <a:pt x="3627119" y="0"/>
                </a:lnTo>
                <a:cubicBezTo>
                  <a:pt x="3669204" y="0"/>
                  <a:pt x="3703320" y="34116"/>
                  <a:pt x="3703320" y="76201"/>
                </a:cubicBezTo>
                <a:lnTo>
                  <a:pt x="3703320" y="960119"/>
                </a:lnTo>
                <a:cubicBezTo>
                  <a:pt x="3703320" y="1002204"/>
                  <a:pt x="3669204" y="1036320"/>
                  <a:pt x="362711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6"/>
          <p:cNvSpPr/>
          <p:nvPr/>
        </p:nvSpPr>
        <p:spPr>
          <a:xfrm>
            <a:off x="4458891" y="435864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42863" y="28575"/>
                </a:moveTo>
                <a:lnTo>
                  <a:pt x="128588" y="28575"/>
                </a:lnTo>
                <a:cubicBezTo>
                  <a:pt x="136490" y="28575"/>
                  <a:pt x="142875" y="34960"/>
                  <a:pt x="142875" y="42863"/>
                </a:cubicBezTo>
                <a:lnTo>
                  <a:pt x="142875" y="57150"/>
                </a:lnTo>
                <a:cubicBezTo>
                  <a:pt x="142875" y="65053"/>
                  <a:pt x="136490" y="71438"/>
                  <a:pt x="128588" y="71438"/>
                </a:cubicBezTo>
                <a:lnTo>
                  <a:pt x="42863" y="71438"/>
                </a:lnTo>
                <a:cubicBezTo>
                  <a:pt x="34960" y="71438"/>
                  <a:pt x="28575" y="65053"/>
                  <a:pt x="28575" y="57150"/>
                </a:cubicBezTo>
                <a:lnTo>
                  <a:pt x="28575" y="42863"/>
                </a:lnTo>
                <a:cubicBezTo>
                  <a:pt x="28575" y="34960"/>
                  <a:pt x="34960" y="28575"/>
                  <a:pt x="42863" y="28575"/>
                </a:cubicBezTo>
                <a:close/>
                <a:moveTo>
                  <a:pt x="50006" y="103584"/>
                </a:moveTo>
                <a:cubicBezTo>
                  <a:pt x="50006" y="109498"/>
                  <a:pt x="45205" y="114300"/>
                  <a:pt x="39291" y="114300"/>
                </a:cubicBezTo>
                <a:cubicBezTo>
                  <a:pt x="33377" y="114300"/>
                  <a:pt x="28575" y="109498"/>
                  <a:pt x="28575" y="103584"/>
                </a:cubicBezTo>
                <a:cubicBezTo>
                  <a:pt x="28575" y="97670"/>
                  <a:pt x="33377" y="92869"/>
                  <a:pt x="39291" y="92869"/>
                </a:cubicBezTo>
                <a:cubicBezTo>
                  <a:pt x="45205" y="92869"/>
                  <a:pt x="50006" y="97670"/>
                  <a:pt x="50006" y="103584"/>
                </a:cubicBezTo>
                <a:close/>
                <a:moveTo>
                  <a:pt x="85725" y="114300"/>
                </a:moveTo>
                <a:cubicBezTo>
                  <a:pt x="79811" y="114300"/>
                  <a:pt x="75009" y="109498"/>
                  <a:pt x="75009" y="103584"/>
                </a:cubicBezTo>
                <a:cubicBezTo>
                  <a:pt x="75009" y="97670"/>
                  <a:pt x="79811" y="92869"/>
                  <a:pt x="85725" y="92869"/>
                </a:cubicBezTo>
                <a:cubicBezTo>
                  <a:pt x="91639" y="92869"/>
                  <a:pt x="96441" y="97670"/>
                  <a:pt x="96441" y="103584"/>
                </a:cubicBezTo>
                <a:cubicBezTo>
                  <a:pt x="96441" y="109498"/>
                  <a:pt x="91639" y="114300"/>
                  <a:pt x="85725" y="114300"/>
                </a:cubicBezTo>
                <a:close/>
                <a:moveTo>
                  <a:pt x="142875" y="103584"/>
                </a:moveTo>
                <a:cubicBezTo>
                  <a:pt x="142875" y="109498"/>
                  <a:pt x="138073" y="114300"/>
                  <a:pt x="132159" y="114300"/>
                </a:cubicBezTo>
                <a:cubicBezTo>
                  <a:pt x="126245" y="114300"/>
                  <a:pt x="121444" y="109498"/>
                  <a:pt x="121444" y="103584"/>
                </a:cubicBezTo>
                <a:cubicBezTo>
                  <a:pt x="121444" y="97670"/>
                  <a:pt x="126245" y="92869"/>
                  <a:pt x="132159" y="92869"/>
                </a:cubicBezTo>
                <a:cubicBezTo>
                  <a:pt x="138073" y="92869"/>
                  <a:pt x="142875" y="97670"/>
                  <a:pt x="142875" y="103584"/>
                </a:cubicBezTo>
                <a:close/>
                <a:moveTo>
                  <a:pt x="39291" y="157163"/>
                </a:moveTo>
                <a:cubicBezTo>
                  <a:pt x="33377" y="157163"/>
                  <a:pt x="28575" y="152361"/>
                  <a:pt x="28575" y="146447"/>
                </a:cubicBezTo>
                <a:cubicBezTo>
                  <a:pt x="28575" y="140533"/>
                  <a:pt x="33377" y="135731"/>
                  <a:pt x="39291" y="135731"/>
                </a:cubicBezTo>
                <a:cubicBezTo>
                  <a:pt x="45205" y="135731"/>
                  <a:pt x="50006" y="140533"/>
                  <a:pt x="50006" y="146447"/>
                </a:cubicBezTo>
                <a:cubicBezTo>
                  <a:pt x="50006" y="152361"/>
                  <a:pt x="45205" y="157163"/>
                  <a:pt x="39291" y="157163"/>
                </a:cubicBezTo>
                <a:close/>
                <a:moveTo>
                  <a:pt x="96441" y="146447"/>
                </a:moveTo>
                <a:cubicBezTo>
                  <a:pt x="96441" y="152361"/>
                  <a:pt x="91639" y="157163"/>
                  <a:pt x="85725" y="157163"/>
                </a:cubicBezTo>
                <a:cubicBezTo>
                  <a:pt x="79811" y="157163"/>
                  <a:pt x="75009" y="152361"/>
                  <a:pt x="75009" y="146447"/>
                </a:cubicBezTo>
                <a:cubicBezTo>
                  <a:pt x="75009" y="140533"/>
                  <a:pt x="79811" y="135731"/>
                  <a:pt x="85725" y="135731"/>
                </a:cubicBezTo>
                <a:cubicBezTo>
                  <a:pt x="91639" y="135731"/>
                  <a:pt x="96441" y="140533"/>
                  <a:pt x="96441" y="146447"/>
                </a:cubicBezTo>
                <a:close/>
                <a:moveTo>
                  <a:pt x="132159" y="157163"/>
                </a:moveTo>
                <a:cubicBezTo>
                  <a:pt x="126245" y="157163"/>
                  <a:pt x="121444" y="152361"/>
                  <a:pt x="121444" y="146447"/>
                </a:cubicBezTo>
                <a:cubicBezTo>
                  <a:pt x="121444" y="140533"/>
                  <a:pt x="126245" y="135731"/>
                  <a:pt x="132159" y="135731"/>
                </a:cubicBezTo>
                <a:cubicBezTo>
                  <a:pt x="138073" y="135731"/>
                  <a:pt x="142875" y="140533"/>
                  <a:pt x="142875" y="146447"/>
                </a:cubicBezTo>
                <a:cubicBezTo>
                  <a:pt x="142875" y="152361"/>
                  <a:pt x="138073" y="157163"/>
                  <a:pt x="132159" y="157163"/>
                </a:cubicBezTo>
                <a:close/>
                <a:moveTo>
                  <a:pt x="28575" y="189309"/>
                </a:moveTo>
                <a:cubicBezTo>
                  <a:pt x="28575" y="183371"/>
                  <a:pt x="33352" y="178594"/>
                  <a:pt x="39291" y="178594"/>
                </a:cubicBezTo>
                <a:lnTo>
                  <a:pt x="89297" y="178594"/>
                </a:lnTo>
                <a:cubicBezTo>
                  <a:pt x="95235" y="178594"/>
                  <a:pt x="100013" y="183371"/>
                  <a:pt x="100013" y="189309"/>
                </a:cubicBezTo>
                <a:cubicBezTo>
                  <a:pt x="100013" y="195248"/>
                  <a:pt x="95235" y="200025"/>
                  <a:pt x="89297" y="200025"/>
                </a:cubicBezTo>
                <a:lnTo>
                  <a:pt x="39291" y="200025"/>
                </a:lnTo>
                <a:cubicBezTo>
                  <a:pt x="33352" y="200025"/>
                  <a:pt x="28575" y="195248"/>
                  <a:pt x="28575" y="189309"/>
                </a:cubicBezTo>
                <a:close/>
                <a:moveTo>
                  <a:pt x="132159" y="178594"/>
                </a:moveTo>
                <a:cubicBezTo>
                  <a:pt x="138098" y="178594"/>
                  <a:pt x="142875" y="183371"/>
                  <a:pt x="142875" y="189309"/>
                </a:cubicBezTo>
                <a:cubicBezTo>
                  <a:pt x="142875" y="195248"/>
                  <a:pt x="138098" y="200025"/>
                  <a:pt x="132159" y="200025"/>
                </a:cubicBezTo>
                <a:cubicBezTo>
                  <a:pt x="126221" y="200025"/>
                  <a:pt x="121444" y="195248"/>
                  <a:pt x="121444" y="189309"/>
                </a:cubicBezTo>
                <a:cubicBezTo>
                  <a:pt x="121444" y="183371"/>
                  <a:pt x="126221" y="178594"/>
                  <a:pt x="132159" y="178594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0" name="Text 17"/>
          <p:cNvSpPr/>
          <p:nvPr/>
        </p:nvSpPr>
        <p:spPr>
          <a:xfrm>
            <a:off x="4401741" y="4663440"/>
            <a:ext cx="3467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Бухгалтерия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4401741" y="4892040"/>
            <a:ext cx="34575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 год включена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8106371" y="4202430"/>
            <a:ext cx="3703320" cy="1036320"/>
          </a:xfrm>
          <a:custGeom>
            <a:avLst/>
            <a:gdLst/>
            <a:ahLst/>
            <a:cxnLst/>
            <a:rect l="l" t="t" r="r" b="b"/>
            <a:pathLst>
              <a:path w="3703320" h="1036320">
                <a:moveTo>
                  <a:pt x="76201" y="0"/>
                </a:moveTo>
                <a:lnTo>
                  <a:pt x="3627119" y="0"/>
                </a:lnTo>
                <a:cubicBezTo>
                  <a:pt x="3669204" y="0"/>
                  <a:pt x="3703320" y="34116"/>
                  <a:pt x="3703320" y="76201"/>
                </a:cubicBezTo>
                <a:lnTo>
                  <a:pt x="3703320" y="960119"/>
                </a:lnTo>
                <a:cubicBezTo>
                  <a:pt x="3703320" y="1002204"/>
                  <a:pt x="3669204" y="1036320"/>
                  <a:pt x="362711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0"/>
          <p:cNvSpPr/>
          <p:nvPr/>
        </p:nvSpPr>
        <p:spPr>
          <a:xfrm>
            <a:off x="8276868" y="435864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71438" y="0"/>
                </a:moveTo>
                <a:cubicBezTo>
                  <a:pt x="79340" y="0"/>
                  <a:pt x="85725" y="6385"/>
                  <a:pt x="85725" y="14288"/>
                </a:cubicBezTo>
                <a:lnTo>
                  <a:pt x="85725" y="28575"/>
                </a:lnTo>
                <a:lnTo>
                  <a:pt x="142875" y="28575"/>
                </a:lnTo>
                <a:cubicBezTo>
                  <a:pt x="150778" y="28575"/>
                  <a:pt x="157163" y="34960"/>
                  <a:pt x="157163" y="42863"/>
                </a:cubicBezTo>
                <a:cubicBezTo>
                  <a:pt x="157163" y="50765"/>
                  <a:pt x="150778" y="57150"/>
                  <a:pt x="142875" y="57150"/>
                </a:cubicBezTo>
                <a:lnTo>
                  <a:pt x="138589" y="57150"/>
                </a:lnTo>
                <a:lnTo>
                  <a:pt x="134838" y="67464"/>
                </a:lnTo>
                <a:cubicBezTo>
                  <a:pt x="127516" y="87645"/>
                  <a:pt x="116488" y="106085"/>
                  <a:pt x="102602" y="121935"/>
                </a:cubicBezTo>
                <a:cubicBezTo>
                  <a:pt x="108942" y="125864"/>
                  <a:pt x="115550" y="129347"/>
                  <a:pt x="122426" y="132427"/>
                </a:cubicBezTo>
                <a:lnTo>
                  <a:pt x="144929" y="142429"/>
                </a:lnTo>
                <a:lnTo>
                  <a:pt x="172700" y="79921"/>
                </a:lnTo>
                <a:cubicBezTo>
                  <a:pt x="174977" y="74741"/>
                  <a:pt x="180112" y="71438"/>
                  <a:pt x="185737" y="71438"/>
                </a:cubicBezTo>
                <a:cubicBezTo>
                  <a:pt x="191363" y="71438"/>
                  <a:pt x="196498" y="74741"/>
                  <a:pt x="198775" y="79921"/>
                </a:cubicBezTo>
                <a:lnTo>
                  <a:pt x="255925" y="208508"/>
                </a:lnTo>
                <a:cubicBezTo>
                  <a:pt x="259140" y="215741"/>
                  <a:pt x="255880" y="224180"/>
                  <a:pt x="248692" y="227350"/>
                </a:cubicBezTo>
                <a:cubicBezTo>
                  <a:pt x="241503" y="230520"/>
                  <a:pt x="233020" y="227305"/>
                  <a:pt x="229850" y="220117"/>
                </a:cubicBezTo>
                <a:lnTo>
                  <a:pt x="220920" y="200025"/>
                </a:lnTo>
                <a:lnTo>
                  <a:pt x="150599" y="200025"/>
                </a:lnTo>
                <a:lnTo>
                  <a:pt x="141669" y="220117"/>
                </a:lnTo>
                <a:cubicBezTo>
                  <a:pt x="138455" y="227350"/>
                  <a:pt x="130016" y="230565"/>
                  <a:pt x="122828" y="227350"/>
                </a:cubicBezTo>
                <a:cubicBezTo>
                  <a:pt x="115639" y="224135"/>
                  <a:pt x="112380" y="215697"/>
                  <a:pt x="115595" y="208508"/>
                </a:cubicBezTo>
                <a:lnTo>
                  <a:pt x="133365" y="168548"/>
                </a:lnTo>
                <a:lnTo>
                  <a:pt x="110862" y="158547"/>
                </a:lnTo>
                <a:cubicBezTo>
                  <a:pt x="100593" y="153992"/>
                  <a:pt x="90770" y="148545"/>
                  <a:pt x="81483" y="142295"/>
                </a:cubicBezTo>
                <a:cubicBezTo>
                  <a:pt x="71973" y="149974"/>
                  <a:pt x="61570" y="156671"/>
                  <a:pt x="50453" y="162252"/>
                </a:cubicBezTo>
                <a:lnTo>
                  <a:pt x="34960" y="169932"/>
                </a:lnTo>
                <a:cubicBezTo>
                  <a:pt x="27905" y="173459"/>
                  <a:pt x="19333" y="170602"/>
                  <a:pt x="15806" y="163547"/>
                </a:cubicBezTo>
                <a:cubicBezTo>
                  <a:pt x="12278" y="156493"/>
                  <a:pt x="15136" y="147920"/>
                  <a:pt x="22190" y="144393"/>
                </a:cubicBezTo>
                <a:lnTo>
                  <a:pt x="37594" y="136669"/>
                </a:lnTo>
                <a:cubicBezTo>
                  <a:pt x="44872" y="133008"/>
                  <a:pt x="51792" y="128766"/>
                  <a:pt x="58311" y="124033"/>
                </a:cubicBezTo>
                <a:cubicBezTo>
                  <a:pt x="52149" y="118363"/>
                  <a:pt x="46345" y="112246"/>
                  <a:pt x="40943" y="105772"/>
                </a:cubicBezTo>
                <a:lnTo>
                  <a:pt x="36433" y="100325"/>
                </a:lnTo>
                <a:cubicBezTo>
                  <a:pt x="31388" y="94253"/>
                  <a:pt x="32192" y="85234"/>
                  <a:pt x="38264" y="80189"/>
                </a:cubicBezTo>
                <a:cubicBezTo>
                  <a:pt x="44336" y="75143"/>
                  <a:pt x="53355" y="75947"/>
                  <a:pt x="58400" y="82019"/>
                </a:cubicBezTo>
                <a:lnTo>
                  <a:pt x="62954" y="87466"/>
                </a:lnTo>
                <a:cubicBezTo>
                  <a:pt x="68089" y="93672"/>
                  <a:pt x="73715" y="99432"/>
                  <a:pt x="79653" y="104745"/>
                </a:cubicBezTo>
                <a:cubicBezTo>
                  <a:pt x="91931" y="91172"/>
                  <a:pt x="101620" y="75233"/>
                  <a:pt x="108005" y="57686"/>
                </a:cubicBezTo>
                <a:lnTo>
                  <a:pt x="108228" y="57150"/>
                </a:lnTo>
                <a:lnTo>
                  <a:pt x="14332" y="57150"/>
                </a:lnTo>
                <a:cubicBezTo>
                  <a:pt x="6385" y="57150"/>
                  <a:pt x="0" y="50765"/>
                  <a:pt x="0" y="42863"/>
                </a:cubicBezTo>
                <a:cubicBezTo>
                  <a:pt x="0" y="34960"/>
                  <a:pt x="6385" y="28575"/>
                  <a:pt x="14288" y="28575"/>
                </a:cubicBezTo>
                <a:lnTo>
                  <a:pt x="57150" y="28575"/>
                </a:lnTo>
                <a:lnTo>
                  <a:pt x="57150" y="14288"/>
                </a:lnTo>
                <a:cubicBezTo>
                  <a:pt x="57150" y="6385"/>
                  <a:pt x="63535" y="0"/>
                  <a:pt x="71438" y="0"/>
                </a:cubicBezTo>
                <a:close/>
                <a:moveTo>
                  <a:pt x="185738" y="120908"/>
                </a:moveTo>
                <a:lnTo>
                  <a:pt x="163279" y="171450"/>
                </a:lnTo>
                <a:lnTo>
                  <a:pt x="208196" y="171450"/>
                </a:lnTo>
                <a:lnTo>
                  <a:pt x="185738" y="120908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8262581" y="4663440"/>
            <a:ext cx="3467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Сопровождение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262581" y="4892040"/>
            <a:ext cx="34575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 всех этапах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384810" y="5551170"/>
            <a:ext cx="11418570" cy="922020"/>
          </a:xfrm>
          <a:custGeom>
            <a:avLst/>
            <a:gdLst/>
            <a:ahLst/>
            <a:cxnLst/>
            <a:rect l="l" t="t" r="r" b="b"/>
            <a:pathLst>
              <a:path w="11418570" h="922020">
                <a:moveTo>
                  <a:pt x="76196" y="0"/>
                </a:moveTo>
                <a:lnTo>
                  <a:pt x="11342374" y="0"/>
                </a:lnTo>
                <a:cubicBezTo>
                  <a:pt x="11384456" y="0"/>
                  <a:pt x="11418570" y="34114"/>
                  <a:pt x="11418570" y="76196"/>
                </a:cubicBezTo>
                <a:lnTo>
                  <a:pt x="11418570" y="845824"/>
                </a:lnTo>
                <a:cubicBezTo>
                  <a:pt x="11418570" y="887906"/>
                  <a:pt x="11384456" y="922020"/>
                  <a:pt x="11342374" y="922020"/>
                </a:cubicBezTo>
                <a:lnTo>
                  <a:pt x="76196" y="922020"/>
                </a:lnTo>
                <a:cubicBezTo>
                  <a:pt x="34114" y="922020"/>
                  <a:pt x="0" y="887906"/>
                  <a:pt x="0" y="845824"/>
                </a:cubicBezTo>
                <a:lnTo>
                  <a:pt x="0" y="76196"/>
                </a:lnTo>
                <a:cubicBezTo>
                  <a:pt x="0" y="34114"/>
                  <a:pt x="34114" y="0"/>
                  <a:pt x="76196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4"/>
          <p:cNvSpPr/>
          <p:nvPr/>
        </p:nvSpPr>
        <p:spPr>
          <a:xfrm>
            <a:off x="569595" y="574548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13377" y="28902"/>
                </a:moveTo>
                <a:cubicBezTo>
                  <a:pt x="100905" y="16401"/>
                  <a:pt x="84296" y="9525"/>
                  <a:pt x="66645" y="9525"/>
                </a:cubicBezTo>
                <a:cubicBezTo>
                  <a:pt x="30212" y="9525"/>
                  <a:pt x="566" y="39172"/>
                  <a:pt x="566" y="75605"/>
                </a:cubicBezTo>
                <a:cubicBezTo>
                  <a:pt x="566" y="87243"/>
                  <a:pt x="3602" y="98614"/>
                  <a:pt x="9376" y="108645"/>
                </a:cubicBezTo>
                <a:lnTo>
                  <a:pt x="0" y="142875"/>
                </a:lnTo>
                <a:lnTo>
                  <a:pt x="35034" y="133677"/>
                </a:lnTo>
                <a:cubicBezTo>
                  <a:pt x="44678" y="138946"/>
                  <a:pt x="55543" y="141714"/>
                  <a:pt x="66615" y="141714"/>
                </a:cubicBezTo>
                <a:lnTo>
                  <a:pt x="66645" y="141714"/>
                </a:lnTo>
                <a:cubicBezTo>
                  <a:pt x="103049" y="141714"/>
                  <a:pt x="133350" y="112068"/>
                  <a:pt x="133350" y="75634"/>
                </a:cubicBezTo>
                <a:cubicBezTo>
                  <a:pt x="133350" y="57983"/>
                  <a:pt x="125849" y="41404"/>
                  <a:pt x="113377" y="28902"/>
                </a:cubicBezTo>
                <a:close/>
                <a:moveTo>
                  <a:pt x="66645" y="130582"/>
                </a:moveTo>
                <a:cubicBezTo>
                  <a:pt x="56763" y="130582"/>
                  <a:pt x="47089" y="127933"/>
                  <a:pt x="38666" y="122932"/>
                </a:cubicBezTo>
                <a:lnTo>
                  <a:pt x="36671" y="121741"/>
                </a:lnTo>
                <a:lnTo>
                  <a:pt x="15895" y="127189"/>
                </a:lnTo>
                <a:lnTo>
                  <a:pt x="21431" y="106918"/>
                </a:lnTo>
                <a:lnTo>
                  <a:pt x="20122" y="104835"/>
                </a:lnTo>
                <a:cubicBezTo>
                  <a:pt x="14615" y="96083"/>
                  <a:pt x="11728" y="85993"/>
                  <a:pt x="11728" y="75605"/>
                </a:cubicBezTo>
                <a:cubicBezTo>
                  <a:pt x="11728" y="45333"/>
                  <a:pt x="36374" y="20687"/>
                  <a:pt x="66675" y="20687"/>
                </a:cubicBezTo>
                <a:cubicBezTo>
                  <a:pt x="81349" y="20687"/>
                  <a:pt x="95131" y="26402"/>
                  <a:pt x="105489" y="36790"/>
                </a:cubicBezTo>
                <a:cubicBezTo>
                  <a:pt x="115848" y="47179"/>
                  <a:pt x="122218" y="60960"/>
                  <a:pt x="122188" y="75634"/>
                </a:cubicBezTo>
                <a:cubicBezTo>
                  <a:pt x="122188" y="105936"/>
                  <a:pt x="96917" y="130582"/>
                  <a:pt x="66645" y="130582"/>
                </a:cubicBezTo>
                <a:close/>
                <a:moveTo>
                  <a:pt x="96768" y="89446"/>
                </a:moveTo>
                <a:cubicBezTo>
                  <a:pt x="95131" y="88612"/>
                  <a:pt x="87005" y="84624"/>
                  <a:pt x="85487" y="84088"/>
                </a:cubicBezTo>
                <a:cubicBezTo>
                  <a:pt x="83969" y="83522"/>
                  <a:pt x="82868" y="83254"/>
                  <a:pt x="81766" y="84921"/>
                </a:cubicBezTo>
                <a:cubicBezTo>
                  <a:pt x="80665" y="86588"/>
                  <a:pt x="77510" y="90279"/>
                  <a:pt x="76527" y="91410"/>
                </a:cubicBezTo>
                <a:cubicBezTo>
                  <a:pt x="75575" y="92512"/>
                  <a:pt x="74593" y="92660"/>
                  <a:pt x="72956" y="91827"/>
                </a:cubicBezTo>
                <a:cubicBezTo>
                  <a:pt x="63252" y="86975"/>
                  <a:pt x="56882" y="83165"/>
                  <a:pt x="50483" y="72182"/>
                </a:cubicBezTo>
                <a:cubicBezTo>
                  <a:pt x="48786" y="69265"/>
                  <a:pt x="52179" y="69473"/>
                  <a:pt x="55334" y="63163"/>
                </a:cubicBezTo>
                <a:cubicBezTo>
                  <a:pt x="55870" y="62061"/>
                  <a:pt x="55602" y="61109"/>
                  <a:pt x="55185" y="60275"/>
                </a:cubicBezTo>
                <a:cubicBezTo>
                  <a:pt x="54769" y="59442"/>
                  <a:pt x="51465" y="51316"/>
                  <a:pt x="50096" y="48012"/>
                </a:cubicBezTo>
                <a:cubicBezTo>
                  <a:pt x="48756" y="44797"/>
                  <a:pt x="47387" y="45244"/>
                  <a:pt x="46375" y="45184"/>
                </a:cubicBezTo>
                <a:cubicBezTo>
                  <a:pt x="45422" y="45125"/>
                  <a:pt x="44321" y="45125"/>
                  <a:pt x="43220" y="45125"/>
                </a:cubicBezTo>
                <a:cubicBezTo>
                  <a:pt x="42118" y="45125"/>
                  <a:pt x="40332" y="45541"/>
                  <a:pt x="38814" y="47179"/>
                </a:cubicBezTo>
                <a:cubicBezTo>
                  <a:pt x="37296" y="48845"/>
                  <a:pt x="33040" y="52834"/>
                  <a:pt x="33040" y="60960"/>
                </a:cubicBezTo>
                <a:cubicBezTo>
                  <a:pt x="33040" y="69086"/>
                  <a:pt x="38963" y="76944"/>
                  <a:pt x="39767" y="78045"/>
                </a:cubicBezTo>
                <a:cubicBezTo>
                  <a:pt x="40600" y="79147"/>
                  <a:pt x="51405" y="95816"/>
                  <a:pt x="67985" y="102989"/>
                </a:cubicBezTo>
                <a:cubicBezTo>
                  <a:pt x="78462" y="107513"/>
                  <a:pt x="82570" y="107900"/>
                  <a:pt x="87809" y="107126"/>
                </a:cubicBezTo>
                <a:cubicBezTo>
                  <a:pt x="90994" y="106650"/>
                  <a:pt x="97572" y="103138"/>
                  <a:pt x="98941" y="99268"/>
                </a:cubicBezTo>
                <a:cubicBezTo>
                  <a:pt x="100310" y="95399"/>
                  <a:pt x="100310" y="92095"/>
                  <a:pt x="99893" y="91410"/>
                </a:cubicBezTo>
                <a:cubicBezTo>
                  <a:pt x="99506" y="90666"/>
                  <a:pt x="98405" y="90249"/>
                  <a:pt x="96768" y="89446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8" name="Text 25"/>
          <p:cNvSpPr/>
          <p:nvPr/>
        </p:nvSpPr>
        <p:spPr>
          <a:xfrm>
            <a:off x="807720" y="5707380"/>
            <a:ext cx="1457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+7 (982) 902-97-94</a:t>
            </a:r>
            <a:r>
              <a:rPr lang="ru-RU" alt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ru-RU" altLang="en-US" sz="1200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Shape 26"/>
          <p:cNvSpPr/>
          <p:nvPr/>
        </p:nvSpPr>
        <p:spPr>
          <a:xfrm>
            <a:off x="6181725" y="574548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14657" y="49887"/>
                </a:moveTo>
                <a:cubicBezTo>
                  <a:pt x="116562" y="49887"/>
                  <a:pt x="118408" y="49976"/>
                  <a:pt x="120253" y="50215"/>
                </a:cubicBezTo>
                <a:cubicBezTo>
                  <a:pt x="115312" y="26878"/>
                  <a:pt x="90279" y="9525"/>
                  <a:pt x="61823" y="9525"/>
                </a:cubicBezTo>
                <a:cubicBezTo>
                  <a:pt x="29914" y="9525"/>
                  <a:pt x="3870" y="31194"/>
                  <a:pt x="3870" y="58757"/>
                </a:cubicBezTo>
                <a:cubicBezTo>
                  <a:pt x="3870" y="74652"/>
                  <a:pt x="12591" y="87779"/>
                  <a:pt x="27057" y="97929"/>
                </a:cubicBezTo>
                <a:lnTo>
                  <a:pt x="21312" y="115372"/>
                </a:lnTo>
                <a:lnTo>
                  <a:pt x="41553" y="105221"/>
                </a:lnTo>
                <a:cubicBezTo>
                  <a:pt x="48816" y="106650"/>
                  <a:pt x="54590" y="108109"/>
                  <a:pt x="61853" y="108109"/>
                </a:cubicBezTo>
                <a:cubicBezTo>
                  <a:pt x="63698" y="108109"/>
                  <a:pt x="65455" y="108019"/>
                  <a:pt x="67300" y="107871"/>
                </a:cubicBezTo>
                <a:cubicBezTo>
                  <a:pt x="66109" y="104031"/>
                  <a:pt x="65455" y="99953"/>
                  <a:pt x="65455" y="95726"/>
                </a:cubicBezTo>
                <a:cubicBezTo>
                  <a:pt x="65425" y="70455"/>
                  <a:pt x="87154" y="49887"/>
                  <a:pt x="114657" y="49887"/>
                </a:cubicBezTo>
                <a:close/>
                <a:moveTo>
                  <a:pt x="83552" y="34141"/>
                </a:moveTo>
                <a:cubicBezTo>
                  <a:pt x="87868" y="34141"/>
                  <a:pt x="90755" y="37028"/>
                  <a:pt x="90755" y="41404"/>
                </a:cubicBezTo>
                <a:cubicBezTo>
                  <a:pt x="90755" y="45720"/>
                  <a:pt x="87868" y="48607"/>
                  <a:pt x="83552" y="48607"/>
                </a:cubicBezTo>
                <a:cubicBezTo>
                  <a:pt x="79147" y="48607"/>
                  <a:pt x="74831" y="45720"/>
                  <a:pt x="74831" y="41404"/>
                </a:cubicBezTo>
                <a:cubicBezTo>
                  <a:pt x="74861" y="37028"/>
                  <a:pt x="79177" y="34141"/>
                  <a:pt x="83552" y="34141"/>
                </a:cubicBezTo>
                <a:close/>
                <a:moveTo>
                  <a:pt x="42952" y="48607"/>
                </a:moveTo>
                <a:cubicBezTo>
                  <a:pt x="38636" y="48607"/>
                  <a:pt x="34230" y="45720"/>
                  <a:pt x="34230" y="41404"/>
                </a:cubicBezTo>
                <a:cubicBezTo>
                  <a:pt x="34230" y="36999"/>
                  <a:pt x="38636" y="34141"/>
                  <a:pt x="42952" y="34141"/>
                </a:cubicBezTo>
                <a:cubicBezTo>
                  <a:pt x="47357" y="34141"/>
                  <a:pt x="50215" y="37028"/>
                  <a:pt x="50215" y="41404"/>
                </a:cubicBezTo>
                <a:cubicBezTo>
                  <a:pt x="50215" y="45750"/>
                  <a:pt x="47357" y="48607"/>
                  <a:pt x="42952" y="48607"/>
                </a:cubicBezTo>
                <a:close/>
                <a:moveTo>
                  <a:pt x="167580" y="95071"/>
                </a:moveTo>
                <a:cubicBezTo>
                  <a:pt x="167580" y="71884"/>
                  <a:pt x="144393" y="53013"/>
                  <a:pt x="118348" y="53013"/>
                </a:cubicBezTo>
                <a:cubicBezTo>
                  <a:pt x="90755" y="53013"/>
                  <a:pt x="69116" y="71884"/>
                  <a:pt x="69116" y="95071"/>
                </a:cubicBezTo>
                <a:cubicBezTo>
                  <a:pt x="69116" y="118259"/>
                  <a:pt x="90785" y="137130"/>
                  <a:pt x="118348" y="137130"/>
                </a:cubicBezTo>
                <a:cubicBezTo>
                  <a:pt x="124093" y="137130"/>
                  <a:pt x="129927" y="135612"/>
                  <a:pt x="135791" y="134183"/>
                </a:cubicBezTo>
                <a:lnTo>
                  <a:pt x="151686" y="142905"/>
                </a:lnTo>
                <a:lnTo>
                  <a:pt x="147280" y="128439"/>
                </a:lnTo>
                <a:cubicBezTo>
                  <a:pt x="158948" y="119688"/>
                  <a:pt x="167580" y="108109"/>
                  <a:pt x="167580" y="95071"/>
                </a:cubicBezTo>
                <a:close/>
                <a:moveTo>
                  <a:pt x="102364" y="87779"/>
                </a:moveTo>
                <a:cubicBezTo>
                  <a:pt x="99477" y="87779"/>
                  <a:pt x="96619" y="84892"/>
                  <a:pt x="96619" y="81945"/>
                </a:cubicBezTo>
                <a:cubicBezTo>
                  <a:pt x="96619" y="79057"/>
                  <a:pt x="99506" y="76200"/>
                  <a:pt x="102364" y="76200"/>
                </a:cubicBezTo>
                <a:cubicBezTo>
                  <a:pt x="106769" y="76200"/>
                  <a:pt x="109627" y="79087"/>
                  <a:pt x="109627" y="81945"/>
                </a:cubicBezTo>
                <a:cubicBezTo>
                  <a:pt x="109627" y="84921"/>
                  <a:pt x="106740" y="87779"/>
                  <a:pt x="102364" y="87779"/>
                </a:cubicBezTo>
                <a:close/>
                <a:moveTo>
                  <a:pt x="134243" y="87779"/>
                </a:moveTo>
                <a:cubicBezTo>
                  <a:pt x="131356" y="87779"/>
                  <a:pt x="128498" y="84892"/>
                  <a:pt x="128498" y="81945"/>
                </a:cubicBezTo>
                <a:cubicBezTo>
                  <a:pt x="128498" y="79057"/>
                  <a:pt x="131385" y="76200"/>
                  <a:pt x="134243" y="76200"/>
                </a:cubicBezTo>
                <a:cubicBezTo>
                  <a:pt x="138559" y="76200"/>
                  <a:pt x="141506" y="79087"/>
                  <a:pt x="141506" y="81945"/>
                </a:cubicBezTo>
                <a:cubicBezTo>
                  <a:pt x="141536" y="84921"/>
                  <a:pt x="138559" y="87779"/>
                  <a:pt x="134243" y="87779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0" name="Text 27"/>
          <p:cNvSpPr/>
          <p:nvPr/>
        </p:nvSpPr>
        <p:spPr>
          <a:xfrm>
            <a:off x="6438900" y="5707380"/>
            <a:ext cx="1447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+86 130 7680 6357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560070" y="612648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807720" y="6088380"/>
            <a:ext cx="20859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china_consulting_ltd@mail.ru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191250" y="612648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4" name="Text 31"/>
          <p:cNvSpPr/>
          <p:nvPr/>
        </p:nvSpPr>
        <p:spPr>
          <a:xfrm>
            <a:off x="6438900" y="6088380"/>
            <a:ext cx="2066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www.china-consulting-ltd.ru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КАК МЫ РАБОТАЕМ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Процесс работы с клиентом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От заявки до готовой компании — 7 этапов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533400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686395" y="1733550"/>
            <a:ext cx="171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3400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Заявка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3400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Созвон, определяем тип компании: торговля или e-commerce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3400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/>
          <a:p/>
        </p:txBody>
      </p:sp>
      <p:sp>
        <p:nvSpPr>
          <p:cNvPr id="11" name="Shape 9"/>
          <p:cNvSpPr/>
          <p:nvPr/>
        </p:nvSpPr>
        <p:spPr>
          <a:xfrm>
            <a:off x="552450" y="520446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91626" y="6511"/>
                </a:moveTo>
                <a:cubicBezTo>
                  <a:pt x="93658" y="1615"/>
                  <a:pt x="99023" y="-1016"/>
                  <a:pt x="104154" y="391"/>
                </a:cubicBezTo>
                <a:lnTo>
                  <a:pt x="105586" y="781"/>
                </a:lnTo>
                <a:cubicBezTo>
                  <a:pt x="122411" y="5365"/>
                  <a:pt x="136788" y="21669"/>
                  <a:pt x="132595" y="41516"/>
                </a:cubicBezTo>
                <a:cubicBezTo>
                  <a:pt x="122932" y="87094"/>
                  <a:pt x="87068" y="122958"/>
                  <a:pt x="41490" y="132621"/>
                </a:cubicBezTo>
                <a:cubicBezTo>
                  <a:pt x="21617" y="136840"/>
                  <a:pt x="5339" y="122437"/>
                  <a:pt x="755" y="105612"/>
                </a:cubicBezTo>
                <a:lnTo>
                  <a:pt x="365" y="104180"/>
                </a:lnTo>
                <a:cubicBezTo>
                  <a:pt x="-1042" y="99049"/>
                  <a:pt x="1589" y="93684"/>
                  <a:pt x="6485" y="91652"/>
                </a:cubicBezTo>
                <a:lnTo>
                  <a:pt x="31827" y="81104"/>
                </a:lnTo>
                <a:cubicBezTo>
                  <a:pt x="36124" y="79307"/>
                  <a:pt x="41099" y="80557"/>
                  <a:pt x="44068" y="84177"/>
                </a:cubicBezTo>
                <a:lnTo>
                  <a:pt x="54121" y="96470"/>
                </a:lnTo>
                <a:cubicBezTo>
                  <a:pt x="72431" y="87381"/>
                  <a:pt x="87146" y="72170"/>
                  <a:pt x="95611" y="53522"/>
                </a:cubicBezTo>
                <a:lnTo>
                  <a:pt x="84125" y="44120"/>
                </a:lnTo>
                <a:cubicBezTo>
                  <a:pt x="80505" y="41177"/>
                  <a:pt x="79281" y="36202"/>
                  <a:pt x="81052" y="31879"/>
                </a:cubicBezTo>
                <a:lnTo>
                  <a:pt x="91626" y="6511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782241" y="5173982"/>
            <a:ext cx="513636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30 мин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030135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2182535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2319457" y="1733550"/>
            <a:ext cx="2000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182535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Документы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182535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Паспорт, справки — помогаем с переводом и апостилем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2182535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2218253" y="5204464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0" y="16669"/>
                </a:moveTo>
                <a:cubicBezTo>
                  <a:pt x="0" y="7475"/>
                  <a:pt x="7475" y="0"/>
                  <a:pt x="16669" y="0"/>
                </a:cubicBezTo>
                <a:lnTo>
                  <a:pt x="55606" y="0"/>
                </a:lnTo>
                <a:cubicBezTo>
                  <a:pt x="60034" y="0"/>
                  <a:pt x="64279" y="1745"/>
                  <a:pt x="67404" y="4870"/>
                </a:cubicBezTo>
                <a:lnTo>
                  <a:pt x="95142" y="32634"/>
                </a:lnTo>
                <a:cubicBezTo>
                  <a:pt x="98267" y="35760"/>
                  <a:pt x="100013" y="40005"/>
                  <a:pt x="100013" y="44433"/>
                </a:cubicBezTo>
                <a:lnTo>
                  <a:pt x="100013" y="116681"/>
                </a:lnTo>
                <a:cubicBezTo>
                  <a:pt x="100013" y="125875"/>
                  <a:pt x="92538" y="133350"/>
                  <a:pt x="83344" y="133350"/>
                </a:cubicBezTo>
                <a:lnTo>
                  <a:pt x="16669" y="133350"/>
                </a:lnTo>
                <a:cubicBezTo>
                  <a:pt x="7475" y="133350"/>
                  <a:pt x="0" y="125875"/>
                  <a:pt x="0" y="116681"/>
                </a:cubicBezTo>
                <a:lnTo>
                  <a:pt x="0" y="16669"/>
                </a:lnTo>
                <a:close/>
                <a:moveTo>
                  <a:pt x="54173" y="15236"/>
                </a:moveTo>
                <a:lnTo>
                  <a:pt x="54173" y="39588"/>
                </a:lnTo>
                <a:cubicBezTo>
                  <a:pt x="54173" y="43052"/>
                  <a:pt x="56960" y="45839"/>
                  <a:pt x="60424" y="45839"/>
                </a:cubicBezTo>
                <a:lnTo>
                  <a:pt x="84776" y="45839"/>
                </a:lnTo>
                <a:lnTo>
                  <a:pt x="54173" y="15236"/>
                </a:lnTo>
                <a:close/>
                <a:moveTo>
                  <a:pt x="31254" y="66675"/>
                </a:moveTo>
                <a:cubicBezTo>
                  <a:pt x="27790" y="66675"/>
                  <a:pt x="25003" y="69462"/>
                  <a:pt x="25003" y="72926"/>
                </a:cubicBezTo>
                <a:cubicBezTo>
                  <a:pt x="25003" y="76390"/>
                  <a:pt x="27790" y="79177"/>
                  <a:pt x="31254" y="79177"/>
                </a:cubicBezTo>
                <a:lnTo>
                  <a:pt x="68759" y="79177"/>
                </a:lnTo>
                <a:cubicBezTo>
                  <a:pt x="72223" y="79177"/>
                  <a:pt x="75009" y="76390"/>
                  <a:pt x="75009" y="72926"/>
                </a:cubicBezTo>
                <a:cubicBezTo>
                  <a:pt x="75009" y="69462"/>
                  <a:pt x="72223" y="66675"/>
                  <a:pt x="68759" y="66675"/>
                </a:cubicBezTo>
                <a:lnTo>
                  <a:pt x="31254" y="66675"/>
                </a:lnTo>
                <a:close/>
                <a:moveTo>
                  <a:pt x="31254" y="91678"/>
                </a:moveTo>
                <a:cubicBezTo>
                  <a:pt x="27790" y="91678"/>
                  <a:pt x="25003" y="94465"/>
                  <a:pt x="25003" y="97929"/>
                </a:cubicBezTo>
                <a:cubicBezTo>
                  <a:pt x="25003" y="101393"/>
                  <a:pt x="27790" y="104180"/>
                  <a:pt x="31254" y="104180"/>
                </a:cubicBezTo>
                <a:lnTo>
                  <a:pt x="68759" y="104180"/>
                </a:lnTo>
                <a:cubicBezTo>
                  <a:pt x="72223" y="104180"/>
                  <a:pt x="75009" y="101393"/>
                  <a:pt x="75009" y="97929"/>
                </a:cubicBezTo>
                <a:cubicBezTo>
                  <a:pt x="75009" y="94465"/>
                  <a:pt x="72223" y="91678"/>
                  <a:pt x="68759" y="91678"/>
                </a:cubicBezTo>
                <a:lnTo>
                  <a:pt x="31254" y="91678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txBody>
          <a:bodyPr/>
          <a:p/>
        </p:txBody>
      </p:sp>
      <p:sp>
        <p:nvSpPr>
          <p:cNvPr id="20" name="Text 18"/>
          <p:cNvSpPr/>
          <p:nvPr/>
        </p:nvSpPr>
        <p:spPr>
          <a:xfrm>
            <a:off x="2431375" y="5173982"/>
            <a:ext cx="525899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1–2 дня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679269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3831669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3" name="Text 21"/>
          <p:cNvSpPr/>
          <p:nvPr/>
        </p:nvSpPr>
        <p:spPr>
          <a:xfrm>
            <a:off x="3966091" y="1733550"/>
            <a:ext cx="2095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831669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Приезд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3831669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Клиент прилетает на 2–3 дня или оформляем доверенность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31669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3842385" y="5204464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35434" y="52090"/>
                </a:moveTo>
                <a:cubicBezTo>
                  <a:pt x="143481" y="52090"/>
                  <a:pt x="150019" y="58627"/>
                  <a:pt x="150019" y="66675"/>
                </a:cubicBezTo>
                <a:cubicBezTo>
                  <a:pt x="150019" y="74723"/>
                  <a:pt x="143481" y="81260"/>
                  <a:pt x="135434" y="81260"/>
                </a:cubicBezTo>
                <a:lnTo>
                  <a:pt x="102278" y="81260"/>
                </a:lnTo>
                <a:lnTo>
                  <a:pt x="60815" y="126474"/>
                </a:lnTo>
                <a:cubicBezTo>
                  <a:pt x="59226" y="128193"/>
                  <a:pt x="57012" y="129183"/>
                  <a:pt x="54668" y="129183"/>
                </a:cubicBezTo>
                <a:lnTo>
                  <a:pt x="43287" y="129183"/>
                </a:lnTo>
                <a:cubicBezTo>
                  <a:pt x="40448" y="129183"/>
                  <a:pt x="38442" y="126396"/>
                  <a:pt x="39328" y="123687"/>
                </a:cubicBezTo>
                <a:lnTo>
                  <a:pt x="53470" y="81260"/>
                </a:lnTo>
                <a:lnTo>
                  <a:pt x="27503" y="81260"/>
                </a:lnTo>
                <a:lnTo>
                  <a:pt x="13752" y="98450"/>
                </a:lnTo>
                <a:cubicBezTo>
                  <a:pt x="12970" y="99440"/>
                  <a:pt x="11772" y="100013"/>
                  <a:pt x="10496" y="100013"/>
                </a:cubicBezTo>
                <a:lnTo>
                  <a:pt x="5339" y="100013"/>
                </a:lnTo>
                <a:cubicBezTo>
                  <a:pt x="2631" y="100013"/>
                  <a:pt x="651" y="97460"/>
                  <a:pt x="1302" y="94830"/>
                </a:cubicBezTo>
                <a:lnTo>
                  <a:pt x="8334" y="66675"/>
                </a:lnTo>
                <a:lnTo>
                  <a:pt x="1302" y="38520"/>
                </a:lnTo>
                <a:cubicBezTo>
                  <a:pt x="625" y="35890"/>
                  <a:pt x="2631" y="33337"/>
                  <a:pt x="5339" y="33337"/>
                </a:cubicBezTo>
                <a:lnTo>
                  <a:pt x="10496" y="33337"/>
                </a:lnTo>
                <a:cubicBezTo>
                  <a:pt x="11772" y="33337"/>
                  <a:pt x="12970" y="33910"/>
                  <a:pt x="13752" y="34900"/>
                </a:cubicBezTo>
                <a:lnTo>
                  <a:pt x="27503" y="52090"/>
                </a:lnTo>
                <a:lnTo>
                  <a:pt x="53470" y="52090"/>
                </a:lnTo>
                <a:lnTo>
                  <a:pt x="39328" y="9663"/>
                </a:lnTo>
                <a:cubicBezTo>
                  <a:pt x="38442" y="6954"/>
                  <a:pt x="40448" y="4167"/>
                  <a:pt x="43287" y="4167"/>
                </a:cubicBezTo>
                <a:lnTo>
                  <a:pt x="54668" y="4167"/>
                </a:lnTo>
                <a:cubicBezTo>
                  <a:pt x="57012" y="4167"/>
                  <a:pt x="59226" y="5157"/>
                  <a:pt x="60815" y="6876"/>
                </a:cubicBezTo>
                <a:lnTo>
                  <a:pt x="102278" y="52090"/>
                </a:lnTo>
                <a:lnTo>
                  <a:pt x="135434" y="5209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txBody>
          <a:bodyPr/>
          <a:p/>
        </p:txBody>
      </p:sp>
      <p:sp>
        <p:nvSpPr>
          <p:cNvPr id="28" name="Text 26"/>
          <p:cNvSpPr/>
          <p:nvPr/>
        </p:nvSpPr>
        <p:spPr>
          <a:xfrm>
            <a:off x="4080510" y="5173982"/>
            <a:ext cx="551855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2–3 дня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28523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5480923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1" name="Text 29"/>
          <p:cNvSpPr/>
          <p:nvPr/>
        </p:nvSpPr>
        <p:spPr>
          <a:xfrm>
            <a:off x="5615583" y="1733550"/>
            <a:ext cx="2095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480923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Регистрация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480923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 дней</a:t>
            </a:r>
            <a:r>
              <a:rPr lang="ru-RU" alt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 </a:t>
            </a:r>
            <a:endParaRPr lang="ru-RU" altLang="en-US" sz="1050" dirty="0">
              <a:solidFill>
                <a:srgbClr val="FFFFFF">
                  <a:alpha val="8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10000"/>
              </a:lnSpc>
            </a:pPr>
            <a:r>
              <a:rPr lang="ru-RU" alt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ереводчик </a:t>
            </a:r>
            <a:r>
              <a:rPr lang="ru-RU" alt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 вами в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день </a:t>
            </a:r>
            <a:r>
              <a:rPr lang="ru-RU" alt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оформления</a:t>
            </a:r>
            <a:endParaRPr lang="ru-RU" altLang="en-US" sz="1050" dirty="0">
              <a:solidFill>
                <a:srgbClr val="FFFFFF">
                  <a:alpha val="8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5480923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5516642" y="5204464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16669" y="0"/>
                </a:moveTo>
                <a:cubicBezTo>
                  <a:pt x="7475" y="0"/>
                  <a:pt x="0" y="7475"/>
                  <a:pt x="0" y="16669"/>
                </a:cubicBezTo>
                <a:lnTo>
                  <a:pt x="0" y="116681"/>
                </a:lnTo>
                <a:cubicBezTo>
                  <a:pt x="0" y="125875"/>
                  <a:pt x="7475" y="133350"/>
                  <a:pt x="16669" y="133350"/>
                </a:cubicBezTo>
                <a:lnTo>
                  <a:pt x="83344" y="133350"/>
                </a:lnTo>
                <a:cubicBezTo>
                  <a:pt x="92538" y="133350"/>
                  <a:pt x="100013" y="125875"/>
                  <a:pt x="100013" y="116681"/>
                </a:cubicBezTo>
                <a:lnTo>
                  <a:pt x="100013" y="16669"/>
                </a:lnTo>
                <a:cubicBezTo>
                  <a:pt x="100013" y="7475"/>
                  <a:pt x="92538" y="0"/>
                  <a:pt x="83344" y="0"/>
                </a:cubicBezTo>
                <a:lnTo>
                  <a:pt x="16669" y="0"/>
                </a:lnTo>
                <a:close/>
                <a:moveTo>
                  <a:pt x="45839" y="91678"/>
                </a:moveTo>
                <a:lnTo>
                  <a:pt x="54173" y="91678"/>
                </a:lnTo>
                <a:cubicBezTo>
                  <a:pt x="58783" y="91678"/>
                  <a:pt x="62508" y="95403"/>
                  <a:pt x="62508" y="100013"/>
                </a:cubicBezTo>
                <a:lnTo>
                  <a:pt x="62508" y="120848"/>
                </a:lnTo>
                <a:lnTo>
                  <a:pt x="37505" y="120848"/>
                </a:lnTo>
                <a:lnTo>
                  <a:pt x="37505" y="100013"/>
                </a:lnTo>
                <a:cubicBezTo>
                  <a:pt x="37505" y="95403"/>
                  <a:pt x="41229" y="91678"/>
                  <a:pt x="45839" y="91678"/>
                </a:cubicBezTo>
                <a:close/>
                <a:moveTo>
                  <a:pt x="25003" y="29170"/>
                </a:moveTo>
                <a:cubicBezTo>
                  <a:pt x="25003" y="26878"/>
                  <a:pt x="26878" y="25003"/>
                  <a:pt x="29170" y="25003"/>
                </a:cubicBezTo>
                <a:lnTo>
                  <a:pt x="37505" y="25003"/>
                </a:lnTo>
                <a:cubicBezTo>
                  <a:pt x="39797" y="25003"/>
                  <a:pt x="41672" y="26878"/>
                  <a:pt x="41672" y="29170"/>
                </a:cubicBezTo>
                <a:lnTo>
                  <a:pt x="41672" y="37505"/>
                </a:lnTo>
                <a:cubicBezTo>
                  <a:pt x="41672" y="39797"/>
                  <a:pt x="39797" y="41672"/>
                  <a:pt x="37505" y="41672"/>
                </a:cubicBezTo>
                <a:lnTo>
                  <a:pt x="29170" y="41672"/>
                </a:lnTo>
                <a:cubicBezTo>
                  <a:pt x="26878" y="41672"/>
                  <a:pt x="25003" y="39797"/>
                  <a:pt x="25003" y="37505"/>
                </a:cubicBezTo>
                <a:lnTo>
                  <a:pt x="25003" y="29170"/>
                </a:lnTo>
                <a:close/>
                <a:moveTo>
                  <a:pt x="62508" y="25003"/>
                </a:moveTo>
                <a:lnTo>
                  <a:pt x="70842" y="25003"/>
                </a:lnTo>
                <a:cubicBezTo>
                  <a:pt x="73134" y="25003"/>
                  <a:pt x="75009" y="26878"/>
                  <a:pt x="75009" y="29170"/>
                </a:cubicBezTo>
                <a:lnTo>
                  <a:pt x="75009" y="37505"/>
                </a:lnTo>
                <a:cubicBezTo>
                  <a:pt x="75009" y="39797"/>
                  <a:pt x="73134" y="41672"/>
                  <a:pt x="70842" y="41672"/>
                </a:cubicBezTo>
                <a:lnTo>
                  <a:pt x="62508" y="41672"/>
                </a:lnTo>
                <a:cubicBezTo>
                  <a:pt x="60216" y="41672"/>
                  <a:pt x="58341" y="39797"/>
                  <a:pt x="58341" y="37505"/>
                </a:cubicBezTo>
                <a:lnTo>
                  <a:pt x="58341" y="29170"/>
                </a:lnTo>
                <a:cubicBezTo>
                  <a:pt x="58341" y="26878"/>
                  <a:pt x="60216" y="25003"/>
                  <a:pt x="62508" y="25003"/>
                </a:cubicBezTo>
                <a:close/>
                <a:moveTo>
                  <a:pt x="25003" y="62508"/>
                </a:moveTo>
                <a:cubicBezTo>
                  <a:pt x="25003" y="60216"/>
                  <a:pt x="26878" y="58341"/>
                  <a:pt x="29170" y="58341"/>
                </a:cubicBezTo>
                <a:lnTo>
                  <a:pt x="37505" y="58341"/>
                </a:lnTo>
                <a:cubicBezTo>
                  <a:pt x="39797" y="58341"/>
                  <a:pt x="41672" y="60216"/>
                  <a:pt x="41672" y="62508"/>
                </a:cubicBezTo>
                <a:lnTo>
                  <a:pt x="41672" y="70842"/>
                </a:lnTo>
                <a:cubicBezTo>
                  <a:pt x="41672" y="73134"/>
                  <a:pt x="39797" y="75009"/>
                  <a:pt x="37505" y="75009"/>
                </a:cubicBezTo>
                <a:lnTo>
                  <a:pt x="29170" y="75009"/>
                </a:lnTo>
                <a:cubicBezTo>
                  <a:pt x="26878" y="75009"/>
                  <a:pt x="25003" y="73134"/>
                  <a:pt x="25003" y="70842"/>
                </a:cubicBezTo>
                <a:lnTo>
                  <a:pt x="25003" y="62508"/>
                </a:lnTo>
                <a:close/>
                <a:moveTo>
                  <a:pt x="62508" y="58341"/>
                </a:moveTo>
                <a:lnTo>
                  <a:pt x="70842" y="58341"/>
                </a:lnTo>
                <a:cubicBezTo>
                  <a:pt x="73134" y="58341"/>
                  <a:pt x="75009" y="60216"/>
                  <a:pt x="75009" y="62508"/>
                </a:cubicBezTo>
                <a:lnTo>
                  <a:pt x="75009" y="70842"/>
                </a:lnTo>
                <a:cubicBezTo>
                  <a:pt x="75009" y="73134"/>
                  <a:pt x="73134" y="75009"/>
                  <a:pt x="70842" y="75009"/>
                </a:cubicBezTo>
                <a:lnTo>
                  <a:pt x="62508" y="75009"/>
                </a:lnTo>
                <a:cubicBezTo>
                  <a:pt x="60216" y="75009"/>
                  <a:pt x="58341" y="73134"/>
                  <a:pt x="58341" y="70842"/>
                </a:cubicBezTo>
                <a:lnTo>
                  <a:pt x="58341" y="62508"/>
                </a:lnTo>
                <a:cubicBezTo>
                  <a:pt x="58341" y="60216"/>
                  <a:pt x="60216" y="58341"/>
                  <a:pt x="62508" y="58341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txBody>
          <a:bodyPr/>
          <a:p/>
        </p:txBody>
      </p:sp>
      <p:sp>
        <p:nvSpPr>
          <p:cNvPr id="36" name="Text 34"/>
          <p:cNvSpPr/>
          <p:nvPr/>
        </p:nvSpPr>
        <p:spPr>
          <a:xfrm>
            <a:off x="5729764" y="5173982"/>
            <a:ext cx="483870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 дней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977658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7130058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9" name="Text 37"/>
          <p:cNvSpPr/>
          <p:nvPr/>
        </p:nvSpPr>
        <p:spPr>
          <a:xfrm>
            <a:off x="7263646" y="1733550"/>
            <a:ext cx="2095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130058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Банк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130058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Открытие счёта в VTB Shanghai или другом банке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130058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7149108" y="520446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70816" y="5261"/>
                </a:moveTo>
                <a:cubicBezTo>
                  <a:pt x="68264" y="3803"/>
                  <a:pt x="65112" y="3803"/>
                  <a:pt x="62534" y="5261"/>
                </a:cubicBezTo>
                <a:lnTo>
                  <a:pt x="4193" y="38599"/>
                </a:lnTo>
                <a:cubicBezTo>
                  <a:pt x="912" y="40474"/>
                  <a:pt x="-703" y="44328"/>
                  <a:pt x="260" y="47975"/>
                </a:cubicBezTo>
                <a:cubicBezTo>
                  <a:pt x="1224" y="51621"/>
                  <a:pt x="4558" y="54173"/>
                  <a:pt x="8334" y="54173"/>
                </a:cubicBezTo>
                <a:lnTo>
                  <a:pt x="16669" y="54173"/>
                </a:lnTo>
                <a:lnTo>
                  <a:pt x="16669" y="108347"/>
                </a:lnTo>
                <a:lnTo>
                  <a:pt x="16669" y="108347"/>
                </a:lnTo>
                <a:lnTo>
                  <a:pt x="3334" y="118348"/>
                </a:lnTo>
                <a:cubicBezTo>
                  <a:pt x="1224" y="119911"/>
                  <a:pt x="0" y="122385"/>
                  <a:pt x="0" y="125016"/>
                </a:cubicBezTo>
                <a:cubicBezTo>
                  <a:pt x="0" y="129626"/>
                  <a:pt x="3724" y="133350"/>
                  <a:pt x="8334" y="133350"/>
                </a:cubicBezTo>
                <a:lnTo>
                  <a:pt x="125016" y="133350"/>
                </a:lnTo>
                <a:cubicBezTo>
                  <a:pt x="129626" y="133350"/>
                  <a:pt x="133350" y="129626"/>
                  <a:pt x="133350" y="125016"/>
                </a:cubicBezTo>
                <a:cubicBezTo>
                  <a:pt x="133350" y="122385"/>
                  <a:pt x="132126" y="119911"/>
                  <a:pt x="130016" y="118348"/>
                </a:cubicBezTo>
                <a:lnTo>
                  <a:pt x="116681" y="108347"/>
                </a:lnTo>
                <a:lnTo>
                  <a:pt x="116681" y="54173"/>
                </a:lnTo>
                <a:lnTo>
                  <a:pt x="125016" y="54173"/>
                </a:lnTo>
                <a:cubicBezTo>
                  <a:pt x="128792" y="54173"/>
                  <a:pt x="132100" y="51621"/>
                  <a:pt x="133064" y="47975"/>
                </a:cubicBezTo>
                <a:cubicBezTo>
                  <a:pt x="134027" y="44328"/>
                  <a:pt x="132412" y="40474"/>
                  <a:pt x="129131" y="38599"/>
                </a:cubicBezTo>
                <a:lnTo>
                  <a:pt x="70790" y="5261"/>
                </a:lnTo>
                <a:close/>
                <a:moveTo>
                  <a:pt x="104180" y="54173"/>
                </a:moveTo>
                <a:lnTo>
                  <a:pt x="104180" y="108347"/>
                </a:lnTo>
                <a:lnTo>
                  <a:pt x="87511" y="108347"/>
                </a:lnTo>
                <a:lnTo>
                  <a:pt x="87511" y="54173"/>
                </a:lnTo>
                <a:lnTo>
                  <a:pt x="104180" y="54173"/>
                </a:lnTo>
                <a:close/>
                <a:moveTo>
                  <a:pt x="75009" y="54173"/>
                </a:moveTo>
                <a:lnTo>
                  <a:pt x="75009" y="108347"/>
                </a:lnTo>
                <a:lnTo>
                  <a:pt x="58341" y="108347"/>
                </a:lnTo>
                <a:lnTo>
                  <a:pt x="58341" y="54173"/>
                </a:lnTo>
                <a:lnTo>
                  <a:pt x="75009" y="54173"/>
                </a:lnTo>
                <a:close/>
                <a:moveTo>
                  <a:pt x="45839" y="54173"/>
                </a:moveTo>
                <a:lnTo>
                  <a:pt x="45839" y="108347"/>
                </a:lnTo>
                <a:lnTo>
                  <a:pt x="29170" y="108347"/>
                </a:lnTo>
                <a:lnTo>
                  <a:pt x="29170" y="54173"/>
                </a:lnTo>
                <a:lnTo>
                  <a:pt x="45839" y="54173"/>
                </a:lnTo>
                <a:close/>
                <a:moveTo>
                  <a:pt x="66675" y="25003"/>
                </a:moveTo>
                <a:cubicBezTo>
                  <a:pt x="71275" y="25003"/>
                  <a:pt x="75009" y="28738"/>
                  <a:pt x="75009" y="33337"/>
                </a:cubicBezTo>
                <a:cubicBezTo>
                  <a:pt x="75009" y="37937"/>
                  <a:pt x="71275" y="41672"/>
                  <a:pt x="66675" y="41672"/>
                </a:cubicBezTo>
                <a:cubicBezTo>
                  <a:pt x="62075" y="41672"/>
                  <a:pt x="58341" y="37937"/>
                  <a:pt x="58341" y="33337"/>
                </a:cubicBezTo>
                <a:cubicBezTo>
                  <a:pt x="58341" y="28738"/>
                  <a:pt x="62075" y="25003"/>
                  <a:pt x="66675" y="2500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txBody>
          <a:bodyPr/>
          <a:p/>
        </p:txBody>
      </p:sp>
      <p:sp>
        <p:nvSpPr>
          <p:cNvPr id="44" name="Text 42"/>
          <p:cNvSpPr/>
          <p:nvPr/>
        </p:nvSpPr>
        <p:spPr>
          <a:xfrm>
            <a:off x="7378898" y="5173982"/>
            <a:ext cx="529352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1–3 дня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626912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46" name="Shape 44"/>
          <p:cNvSpPr/>
          <p:nvPr/>
        </p:nvSpPr>
        <p:spPr>
          <a:xfrm>
            <a:off x="8779312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7" name="Text 45"/>
          <p:cNvSpPr/>
          <p:nvPr/>
        </p:nvSpPr>
        <p:spPr>
          <a:xfrm>
            <a:off x="8912543" y="1733550"/>
            <a:ext cx="2095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779312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Сдача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779312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Готовые документы, печати, доступ к банк-клиенту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779312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8798362" y="520446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</p:spPr>
        <p:txBody>
          <a:bodyPr/>
          <a:p/>
        </p:txBody>
      </p:sp>
      <p:sp>
        <p:nvSpPr>
          <p:cNvPr id="52" name="Text 50"/>
          <p:cNvSpPr/>
          <p:nvPr/>
        </p:nvSpPr>
        <p:spPr>
          <a:xfrm>
            <a:off x="9028152" y="5173982"/>
            <a:ext cx="499229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Готово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10276046" y="1524000"/>
            <a:ext cx="1533525" cy="4000500"/>
          </a:xfrm>
          <a:custGeom>
            <a:avLst/>
            <a:gdLst/>
            <a:ahLst/>
            <a:cxnLst/>
            <a:rect l="l" t="t" r="r" b="b"/>
            <a:pathLst>
              <a:path w="1533525" h="4000500">
                <a:moveTo>
                  <a:pt x="114294" y="0"/>
                </a:moveTo>
                <a:lnTo>
                  <a:pt x="1419231" y="0"/>
                </a:lnTo>
                <a:cubicBezTo>
                  <a:pt x="1482354" y="0"/>
                  <a:pt x="1533525" y="51171"/>
                  <a:pt x="1533525" y="114294"/>
                </a:cubicBezTo>
                <a:lnTo>
                  <a:pt x="1533525" y="3886206"/>
                </a:lnTo>
                <a:cubicBezTo>
                  <a:pt x="1533525" y="3949329"/>
                  <a:pt x="1482354" y="4000500"/>
                  <a:pt x="1419231" y="4000500"/>
                </a:cubicBezTo>
                <a:lnTo>
                  <a:pt x="114294" y="4000500"/>
                </a:lnTo>
                <a:cubicBezTo>
                  <a:pt x="51171" y="4000500"/>
                  <a:pt x="0" y="3949329"/>
                  <a:pt x="0" y="3886206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428446" y="1676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55" name="Text 53"/>
          <p:cNvSpPr/>
          <p:nvPr/>
        </p:nvSpPr>
        <p:spPr>
          <a:xfrm>
            <a:off x="10569535" y="1733550"/>
            <a:ext cx="1905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0428446" y="2171700"/>
            <a:ext cx="131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Сопровождение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0428446" y="2514600"/>
            <a:ext cx="1295400" cy="2390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Год бухгалтерии + консультации по маркетплейсам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10428446" y="5025392"/>
            <a:ext cx="1228725" cy="7620"/>
          </a:xfrm>
          <a:custGeom>
            <a:avLst/>
            <a:gdLst/>
            <a:ahLst/>
            <a:cxnLst/>
            <a:rect l="l" t="t" r="r" b="b"/>
            <a:pathLst>
              <a:path w="1228725" h="7620">
                <a:moveTo>
                  <a:pt x="0" y="0"/>
                </a:moveTo>
                <a:lnTo>
                  <a:pt x="1228725" y="0"/>
                </a:lnTo>
                <a:lnTo>
                  <a:pt x="12287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455830" y="5204464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33337" y="0"/>
                </a:moveTo>
                <a:cubicBezTo>
                  <a:pt x="37947" y="0"/>
                  <a:pt x="41672" y="3724"/>
                  <a:pt x="41672" y="8334"/>
                </a:cubicBezTo>
                <a:lnTo>
                  <a:pt x="41672" y="16669"/>
                </a:lnTo>
                <a:lnTo>
                  <a:pt x="75009" y="16669"/>
                </a:lnTo>
                <a:lnTo>
                  <a:pt x="75009" y="8334"/>
                </a:lnTo>
                <a:cubicBezTo>
                  <a:pt x="75009" y="3724"/>
                  <a:pt x="78734" y="0"/>
                  <a:pt x="83344" y="0"/>
                </a:cubicBezTo>
                <a:cubicBezTo>
                  <a:pt x="87954" y="0"/>
                  <a:pt x="91678" y="3724"/>
                  <a:pt x="91678" y="8334"/>
                </a:cubicBezTo>
                <a:lnTo>
                  <a:pt x="91678" y="16669"/>
                </a:lnTo>
                <a:lnTo>
                  <a:pt x="100013" y="16669"/>
                </a:lnTo>
                <a:cubicBezTo>
                  <a:pt x="109206" y="16669"/>
                  <a:pt x="116681" y="24144"/>
                  <a:pt x="116681" y="33337"/>
                </a:cubicBezTo>
                <a:lnTo>
                  <a:pt x="116681" y="108347"/>
                </a:lnTo>
                <a:cubicBezTo>
                  <a:pt x="116681" y="117541"/>
                  <a:pt x="109206" y="125016"/>
                  <a:pt x="100013" y="125016"/>
                </a:cubicBezTo>
                <a:lnTo>
                  <a:pt x="16669" y="125016"/>
                </a:lnTo>
                <a:cubicBezTo>
                  <a:pt x="7475" y="125016"/>
                  <a:pt x="0" y="117541"/>
                  <a:pt x="0" y="108347"/>
                </a:cubicBezTo>
                <a:lnTo>
                  <a:pt x="0" y="33337"/>
                </a:lnTo>
                <a:cubicBezTo>
                  <a:pt x="0" y="24144"/>
                  <a:pt x="7475" y="16669"/>
                  <a:pt x="16669" y="16669"/>
                </a:cubicBezTo>
                <a:lnTo>
                  <a:pt x="25003" y="16669"/>
                </a:lnTo>
                <a:lnTo>
                  <a:pt x="25003" y="8334"/>
                </a:lnTo>
                <a:cubicBezTo>
                  <a:pt x="25003" y="3724"/>
                  <a:pt x="28728" y="0"/>
                  <a:pt x="33337" y="0"/>
                </a:cubicBezTo>
                <a:close/>
                <a:moveTo>
                  <a:pt x="16669" y="62508"/>
                </a:moveTo>
                <a:lnTo>
                  <a:pt x="16669" y="70842"/>
                </a:lnTo>
                <a:cubicBezTo>
                  <a:pt x="16669" y="73134"/>
                  <a:pt x="18544" y="75009"/>
                  <a:pt x="20836" y="75009"/>
                </a:cubicBezTo>
                <a:lnTo>
                  <a:pt x="29170" y="75009"/>
                </a:lnTo>
                <a:cubicBezTo>
                  <a:pt x="31462" y="75009"/>
                  <a:pt x="33337" y="73134"/>
                  <a:pt x="33337" y="70842"/>
                </a:cubicBezTo>
                <a:lnTo>
                  <a:pt x="33337" y="62508"/>
                </a:lnTo>
                <a:cubicBezTo>
                  <a:pt x="33337" y="60216"/>
                  <a:pt x="31462" y="58341"/>
                  <a:pt x="29170" y="58341"/>
                </a:cubicBezTo>
                <a:lnTo>
                  <a:pt x="20836" y="58341"/>
                </a:lnTo>
                <a:cubicBezTo>
                  <a:pt x="18544" y="58341"/>
                  <a:pt x="16669" y="60216"/>
                  <a:pt x="16669" y="62508"/>
                </a:cubicBezTo>
                <a:close/>
                <a:moveTo>
                  <a:pt x="50006" y="62508"/>
                </a:moveTo>
                <a:lnTo>
                  <a:pt x="50006" y="70842"/>
                </a:lnTo>
                <a:cubicBezTo>
                  <a:pt x="50006" y="73134"/>
                  <a:pt x="51881" y="75009"/>
                  <a:pt x="54173" y="75009"/>
                </a:cubicBezTo>
                <a:lnTo>
                  <a:pt x="62508" y="75009"/>
                </a:lnTo>
                <a:cubicBezTo>
                  <a:pt x="64800" y="75009"/>
                  <a:pt x="66675" y="73134"/>
                  <a:pt x="66675" y="70842"/>
                </a:cubicBezTo>
                <a:lnTo>
                  <a:pt x="66675" y="62508"/>
                </a:lnTo>
                <a:cubicBezTo>
                  <a:pt x="66675" y="60216"/>
                  <a:pt x="64800" y="58341"/>
                  <a:pt x="62508" y="58341"/>
                </a:cubicBezTo>
                <a:lnTo>
                  <a:pt x="54173" y="58341"/>
                </a:lnTo>
                <a:cubicBezTo>
                  <a:pt x="51881" y="58341"/>
                  <a:pt x="50006" y="60216"/>
                  <a:pt x="50006" y="62508"/>
                </a:cubicBezTo>
                <a:close/>
                <a:moveTo>
                  <a:pt x="87511" y="58341"/>
                </a:moveTo>
                <a:cubicBezTo>
                  <a:pt x="85219" y="58341"/>
                  <a:pt x="83344" y="60216"/>
                  <a:pt x="83344" y="62508"/>
                </a:cubicBezTo>
                <a:lnTo>
                  <a:pt x="83344" y="70842"/>
                </a:lnTo>
                <a:cubicBezTo>
                  <a:pt x="83344" y="73134"/>
                  <a:pt x="85219" y="75009"/>
                  <a:pt x="87511" y="75009"/>
                </a:cubicBezTo>
                <a:lnTo>
                  <a:pt x="95845" y="75009"/>
                </a:lnTo>
                <a:cubicBezTo>
                  <a:pt x="98137" y="75009"/>
                  <a:pt x="100013" y="73134"/>
                  <a:pt x="100013" y="70842"/>
                </a:cubicBezTo>
                <a:lnTo>
                  <a:pt x="100013" y="62508"/>
                </a:lnTo>
                <a:cubicBezTo>
                  <a:pt x="100013" y="60216"/>
                  <a:pt x="98137" y="58341"/>
                  <a:pt x="95845" y="58341"/>
                </a:cubicBezTo>
                <a:lnTo>
                  <a:pt x="87511" y="58341"/>
                </a:lnTo>
                <a:close/>
                <a:moveTo>
                  <a:pt x="16669" y="95845"/>
                </a:moveTo>
                <a:lnTo>
                  <a:pt x="16669" y="104180"/>
                </a:lnTo>
                <a:cubicBezTo>
                  <a:pt x="16669" y="106472"/>
                  <a:pt x="18544" y="108347"/>
                  <a:pt x="20836" y="108347"/>
                </a:cubicBezTo>
                <a:lnTo>
                  <a:pt x="29170" y="108347"/>
                </a:lnTo>
                <a:cubicBezTo>
                  <a:pt x="31462" y="108347"/>
                  <a:pt x="33337" y="106472"/>
                  <a:pt x="33337" y="104180"/>
                </a:cubicBezTo>
                <a:lnTo>
                  <a:pt x="33337" y="95845"/>
                </a:lnTo>
                <a:cubicBezTo>
                  <a:pt x="33337" y="93553"/>
                  <a:pt x="31462" y="91678"/>
                  <a:pt x="29170" y="91678"/>
                </a:cubicBezTo>
                <a:lnTo>
                  <a:pt x="20836" y="91678"/>
                </a:lnTo>
                <a:cubicBezTo>
                  <a:pt x="18544" y="91678"/>
                  <a:pt x="16669" y="93553"/>
                  <a:pt x="16669" y="95845"/>
                </a:cubicBezTo>
                <a:close/>
                <a:moveTo>
                  <a:pt x="54173" y="91678"/>
                </a:moveTo>
                <a:cubicBezTo>
                  <a:pt x="51881" y="91678"/>
                  <a:pt x="50006" y="93553"/>
                  <a:pt x="50006" y="95845"/>
                </a:cubicBezTo>
                <a:lnTo>
                  <a:pt x="50006" y="104180"/>
                </a:lnTo>
                <a:cubicBezTo>
                  <a:pt x="50006" y="106472"/>
                  <a:pt x="51881" y="108347"/>
                  <a:pt x="54173" y="108347"/>
                </a:cubicBezTo>
                <a:lnTo>
                  <a:pt x="62508" y="108347"/>
                </a:lnTo>
                <a:cubicBezTo>
                  <a:pt x="64800" y="108347"/>
                  <a:pt x="66675" y="106472"/>
                  <a:pt x="66675" y="104180"/>
                </a:cubicBezTo>
                <a:lnTo>
                  <a:pt x="66675" y="95845"/>
                </a:lnTo>
                <a:cubicBezTo>
                  <a:pt x="66675" y="93553"/>
                  <a:pt x="64800" y="91678"/>
                  <a:pt x="62508" y="91678"/>
                </a:cubicBezTo>
                <a:lnTo>
                  <a:pt x="54173" y="91678"/>
                </a:lnTo>
                <a:close/>
                <a:moveTo>
                  <a:pt x="83344" y="95845"/>
                </a:moveTo>
                <a:lnTo>
                  <a:pt x="83344" y="104180"/>
                </a:lnTo>
                <a:cubicBezTo>
                  <a:pt x="83344" y="106472"/>
                  <a:pt x="85219" y="108347"/>
                  <a:pt x="87511" y="108347"/>
                </a:cubicBezTo>
                <a:lnTo>
                  <a:pt x="95845" y="108347"/>
                </a:lnTo>
                <a:cubicBezTo>
                  <a:pt x="98137" y="108347"/>
                  <a:pt x="100013" y="106472"/>
                  <a:pt x="100013" y="104180"/>
                </a:cubicBezTo>
                <a:lnTo>
                  <a:pt x="100013" y="95845"/>
                </a:lnTo>
                <a:cubicBezTo>
                  <a:pt x="100013" y="93553"/>
                  <a:pt x="98137" y="91678"/>
                  <a:pt x="95845" y="91678"/>
                </a:cubicBezTo>
                <a:lnTo>
                  <a:pt x="87511" y="91678"/>
                </a:lnTo>
                <a:cubicBezTo>
                  <a:pt x="85219" y="91678"/>
                  <a:pt x="83344" y="93553"/>
                  <a:pt x="83344" y="95845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</p:spPr>
        <p:txBody>
          <a:bodyPr/>
          <a:p/>
        </p:txBody>
      </p:sp>
      <p:sp>
        <p:nvSpPr>
          <p:cNvPr id="60" name="Text 58"/>
          <p:cNvSpPr/>
          <p:nvPr/>
        </p:nvSpPr>
        <p:spPr>
          <a:xfrm>
            <a:off x="10677287" y="5173982"/>
            <a:ext cx="469106" cy="175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12 мес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381000" y="5676900"/>
            <a:ext cx="11430000" cy="800100"/>
          </a:xfrm>
          <a:custGeom>
            <a:avLst/>
            <a:gdLst/>
            <a:ahLst/>
            <a:cxnLst/>
            <a:rect l="l" t="t" r="r" b="b"/>
            <a:pathLst>
              <a:path w="11430000" h="8001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685798"/>
                </a:lnTo>
                <a:cubicBezTo>
                  <a:pt x="11430000" y="748883"/>
                  <a:pt x="11378783" y="800100"/>
                  <a:pt x="11315698" y="800100"/>
                </a:cubicBezTo>
                <a:lnTo>
                  <a:pt x="114302" y="800100"/>
                </a:lnTo>
                <a:cubicBezTo>
                  <a:pt x="51217" y="800100"/>
                  <a:pt x="0" y="748883"/>
                  <a:pt x="0" y="6857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gradFill flip="none" rotWithShape="1">
            <a:gsLst>
              <a:gs pos="0">
                <a:srgbClr val="1A1A2E"/>
              </a:gs>
              <a:gs pos="100000">
                <a:srgbClr val="2D2D44"/>
              </a:gs>
            </a:gsLst>
            <a:lin ang="0" scaled="1"/>
          </a:gradFill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571500" y="59340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3" name="Text 61"/>
          <p:cNvSpPr/>
          <p:nvPr/>
        </p:nvSpPr>
        <p:spPr>
          <a:xfrm>
            <a:off x="1042988" y="5829300"/>
            <a:ext cx="46291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Начните прямо сейчас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1043305" y="6096000"/>
            <a:ext cx="6429375" cy="2597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Первая консультация бесплатно — напишите нам в WhatsApp</a:t>
            </a:r>
            <a:r>
              <a:rPr lang="ru-RU" alt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</a:t>
            </a:r>
            <a:r>
              <a:rPr lang="en-US" altLang="ru-RU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WeChat</a:t>
            </a:r>
            <a:r>
              <a:rPr lang="ru-RU" alt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</a:t>
            </a:r>
            <a:r>
              <a:rPr lang="en-US" altLang="ru-RU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Telegram</a:t>
            </a:r>
            <a:r>
              <a:rPr lang="ru-RU" alt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</a:t>
            </a:r>
            <a:r>
              <a:rPr lang="en-US" altLang="ru-RU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Max</a:t>
            </a:r>
            <a:endParaRPr lang="en-US" altLang="ru-RU" sz="1200" dirty="0">
              <a:solidFill>
                <a:srgbClr val="FFFFFF">
                  <a:alpha val="7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5" name="Shape 63"/>
          <p:cNvSpPr/>
          <p:nvPr/>
        </p:nvSpPr>
        <p:spPr>
          <a:xfrm>
            <a:off x="9648349" y="5829300"/>
            <a:ext cx="2009775" cy="495300"/>
          </a:xfrm>
          <a:custGeom>
            <a:avLst/>
            <a:gdLst/>
            <a:ahLst/>
            <a:cxnLst/>
            <a:rect l="l" t="t" r="r" b="b"/>
            <a:pathLst>
              <a:path w="2009775" h="495300">
                <a:moveTo>
                  <a:pt x="76202" y="0"/>
                </a:moveTo>
                <a:lnTo>
                  <a:pt x="1933573" y="0"/>
                </a:lnTo>
                <a:cubicBezTo>
                  <a:pt x="1975658" y="0"/>
                  <a:pt x="2009775" y="34117"/>
                  <a:pt x="2009775" y="76202"/>
                </a:cubicBezTo>
                <a:lnTo>
                  <a:pt x="2009775" y="419098"/>
                </a:lnTo>
                <a:cubicBezTo>
                  <a:pt x="2009775" y="461183"/>
                  <a:pt x="1975658" y="495300"/>
                  <a:pt x="193357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6" name="Text 64"/>
          <p:cNvSpPr/>
          <p:nvPr/>
        </p:nvSpPr>
        <p:spPr>
          <a:xfrm>
            <a:off x="9876949" y="5943600"/>
            <a:ext cx="16383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+7 (982) 902-97-94</a:t>
            </a:r>
            <a:endParaRPr lang="en-US" sz="1600" dirty="0"/>
          </a:p>
        </p:txBody>
      </p:sp>
      <p:sp>
        <p:nvSpPr>
          <p:cNvPr id="67" name="Shape 63"/>
          <p:cNvSpPr/>
          <p:nvPr/>
        </p:nvSpPr>
        <p:spPr>
          <a:xfrm>
            <a:off x="7517924" y="5829300"/>
            <a:ext cx="2009775" cy="495300"/>
          </a:xfrm>
          <a:custGeom>
            <a:avLst/>
            <a:gdLst/>
            <a:ahLst/>
            <a:cxnLst/>
            <a:rect l="l" t="t" r="r" b="b"/>
            <a:pathLst>
              <a:path w="2009775" h="495300">
                <a:moveTo>
                  <a:pt x="76202" y="0"/>
                </a:moveTo>
                <a:lnTo>
                  <a:pt x="1933573" y="0"/>
                </a:lnTo>
                <a:cubicBezTo>
                  <a:pt x="1975658" y="0"/>
                  <a:pt x="2009775" y="34117"/>
                  <a:pt x="2009775" y="76202"/>
                </a:cubicBezTo>
                <a:lnTo>
                  <a:pt x="2009775" y="419098"/>
                </a:lnTo>
                <a:cubicBezTo>
                  <a:pt x="2009775" y="461183"/>
                  <a:pt x="1975658" y="495300"/>
                  <a:pt x="193357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8" name="Text 64"/>
          <p:cNvSpPr/>
          <p:nvPr/>
        </p:nvSpPr>
        <p:spPr>
          <a:xfrm>
            <a:off x="7651750" y="5953125"/>
            <a:ext cx="187579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</a:t>
            </a:r>
            <a:r>
              <a:rPr lang="ru-RU" alt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86-130-7680-6357</a:t>
            </a:r>
            <a:endParaRPr lang="ru-RU" altLang="en-US" sz="135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7754" y="377754"/>
            <a:ext cx="11512043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kern="0" spc="59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ОТВЕТЫ НА ВОПРОСЫ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7754" y="642181"/>
            <a:ext cx="11606482" cy="3777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7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FAQ — Часто задаваемые вопросы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7754" y="1171036"/>
            <a:ext cx="5637974" cy="1794330"/>
          </a:xfrm>
          <a:custGeom>
            <a:avLst/>
            <a:gdLst/>
            <a:ahLst/>
            <a:cxnLst/>
            <a:rect l="l" t="t" r="r" b="b"/>
            <a:pathLst>
              <a:path w="5637974" h="1794330">
                <a:moveTo>
                  <a:pt x="113330" y="0"/>
                </a:moveTo>
                <a:lnTo>
                  <a:pt x="5524644" y="0"/>
                </a:lnTo>
                <a:cubicBezTo>
                  <a:pt x="5587234" y="0"/>
                  <a:pt x="5637974" y="50740"/>
                  <a:pt x="5637974" y="113330"/>
                </a:cubicBezTo>
                <a:lnTo>
                  <a:pt x="5637974" y="1681000"/>
                </a:lnTo>
                <a:cubicBezTo>
                  <a:pt x="5637974" y="1743590"/>
                  <a:pt x="5587234" y="1794330"/>
                  <a:pt x="5524644" y="1794330"/>
                </a:cubicBezTo>
                <a:lnTo>
                  <a:pt x="113330" y="1794330"/>
                </a:lnTo>
                <a:cubicBezTo>
                  <a:pt x="50740" y="1794330"/>
                  <a:pt x="0" y="1743590"/>
                  <a:pt x="0" y="1681000"/>
                </a:cubicBezTo>
                <a:lnTo>
                  <a:pt x="0" y="113330"/>
                </a:lnTo>
                <a:cubicBezTo>
                  <a:pt x="0" y="50740"/>
                  <a:pt x="50740" y="0"/>
                  <a:pt x="113330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66631" y="1359913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08288" y="1473239"/>
            <a:ext cx="94438" cy="151101"/>
          </a:xfrm>
          <a:custGeom>
            <a:avLst/>
            <a:gdLst/>
            <a:ahLst/>
            <a:cxnLst/>
            <a:rect l="l" t="t" r="r" b="b"/>
            <a:pathLst>
              <a:path w="94438" h="151101">
                <a:moveTo>
                  <a:pt x="18888" y="47219"/>
                </a:moveTo>
                <a:cubicBezTo>
                  <a:pt x="18888" y="31578"/>
                  <a:pt x="31578" y="18888"/>
                  <a:pt x="47219" y="18888"/>
                </a:cubicBezTo>
                <a:cubicBezTo>
                  <a:pt x="62861" y="18888"/>
                  <a:pt x="75551" y="31578"/>
                  <a:pt x="75551" y="47219"/>
                </a:cubicBezTo>
                <a:cubicBezTo>
                  <a:pt x="75551" y="59821"/>
                  <a:pt x="67317" y="70504"/>
                  <a:pt x="55925" y="74193"/>
                </a:cubicBezTo>
                <a:cubicBezTo>
                  <a:pt x="47544" y="76908"/>
                  <a:pt x="37775" y="84611"/>
                  <a:pt x="37775" y="96799"/>
                </a:cubicBezTo>
                <a:lnTo>
                  <a:pt x="37775" y="103882"/>
                </a:lnTo>
                <a:cubicBezTo>
                  <a:pt x="37775" y="109106"/>
                  <a:pt x="41996" y="113326"/>
                  <a:pt x="47219" y="113326"/>
                </a:cubicBezTo>
                <a:cubicBezTo>
                  <a:pt x="52443" y="113326"/>
                  <a:pt x="56663" y="109106"/>
                  <a:pt x="56663" y="103882"/>
                </a:cubicBezTo>
                <a:lnTo>
                  <a:pt x="56663" y="96799"/>
                </a:lnTo>
                <a:cubicBezTo>
                  <a:pt x="56663" y="96298"/>
                  <a:pt x="56840" y="95589"/>
                  <a:pt x="57696" y="94645"/>
                </a:cubicBezTo>
                <a:cubicBezTo>
                  <a:pt x="58581" y="93671"/>
                  <a:pt x="60027" y="92727"/>
                  <a:pt x="61739" y="92166"/>
                </a:cubicBezTo>
                <a:cubicBezTo>
                  <a:pt x="80715" y="86057"/>
                  <a:pt x="94438" y="68261"/>
                  <a:pt x="94438" y="47219"/>
                </a:cubicBezTo>
                <a:cubicBezTo>
                  <a:pt x="94438" y="21131"/>
                  <a:pt x="73308" y="0"/>
                  <a:pt x="47219" y="0"/>
                </a:cubicBezTo>
                <a:cubicBezTo>
                  <a:pt x="21131" y="0"/>
                  <a:pt x="0" y="21131"/>
                  <a:pt x="0" y="47219"/>
                </a:cubicBezTo>
                <a:cubicBezTo>
                  <a:pt x="0" y="52443"/>
                  <a:pt x="4220" y="56663"/>
                  <a:pt x="9444" y="56663"/>
                </a:cubicBezTo>
                <a:cubicBezTo>
                  <a:pt x="14667" y="56663"/>
                  <a:pt x="18888" y="52443"/>
                  <a:pt x="18888" y="47219"/>
                </a:cubicBezTo>
                <a:close/>
                <a:moveTo>
                  <a:pt x="47219" y="151101"/>
                </a:moveTo>
                <a:cubicBezTo>
                  <a:pt x="53741" y="151101"/>
                  <a:pt x="59024" y="145819"/>
                  <a:pt x="59024" y="139297"/>
                </a:cubicBezTo>
                <a:cubicBezTo>
                  <a:pt x="59024" y="132775"/>
                  <a:pt x="53741" y="127492"/>
                  <a:pt x="47219" y="127492"/>
                </a:cubicBezTo>
                <a:cubicBezTo>
                  <a:pt x="40697" y="127492"/>
                  <a:pt x="35414" y="132775"/>
                  <a:pt x="35414" y="139297"/>
                </a:cubicBezTo>
                <a:cubicBezTo>
                  <a:pt x="35414" y="145819"/>
                  <a:pt x="40697" y="151101"/>
                  <a:pt x="47219" y="15110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1057710" y="1359913"/>
            <a:ext cx="1803774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Можно ли удалённо?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66631" y="1850993"/>
            <a:ext cx="5260220" cy="925497"/>
          </a:xfrm>
          <a:custGeom>
            <a:avLst/>
            <a:gdLst/>
            <a:ahLst/>
            <a:cxnLst/>
            <a:rect l="l" t="t" r="r" b="b"/>
            <a:pathLst>
              <a:path w="5260220" h="925497">
                <a:moveTo>
                  <a:pt x="75548" y="0"/>
                </a:moveTo>
                <a:lnTo>
                  <a:pt x="5184672" y="0"/>
                </a:lnTo>
                <a:cubicBezTo>
                  <a:pt x="5226396" y="0"/>
                  <a:pt x="5260220" y="33824"/>
                  <a:pt x="5260220" y="75548"/>
                </a:cubicBezTo>
                <a:lnTo>
                  <a:pt x="5260220" y="849948"/>
                </a:lnTo>
                <a:cubicBezTo>
                  <a:pt x="5260220" y="891672"/>
                  <a:pt x="5226396" y="925497"/>
                  <a:pt x="5184672" y="925497"/>
                </a:cubicBezTo>
                <a:lnTo>
                  <a:pt x="75548" y="925497"/>
                </a:lnTo>
                <a:cubicBezTo>
                  <a:pt x="33824" y="925497"/>
                  <a:pt x="0" y="891672"/>
                  <a:pt x="0" y="849948"/>
                </a:cubicBezTo>
                <a:lnTo>
                  <a:pt x="0" y="75548"/>
                </a:lnTo>
                <a:cubicBezTo>
                  <a:pt x="0" y="33852"/>
                  <a:pt x="33852" y="0"/>
                  <a:pt x="7554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717732" y="2002095"/>
            <a:ext cx="5033568" cy="6232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9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Требуется личное присутствие на 2–3 дня для подписи документов в нотариальной конторе и посещения банка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77754" y="3116468"/>
            <a:ext cx="5637974" cy="1794330"/>
          </a:xfrm>
          <a:custGeom>
            <a:avLst/>
            <a:gdLst/>
            <a:ahLst/>
            <a:cxnLst/>
            <a:rect l="l" t="t" r="r" b="b"/>
            <a:pathLst>
              <a:path w="5637974" h="1794330">
                <a:moveTo>
                  <a:pt x="113330" y="0"/>
                </a:moveTo>
                <a:lnTo>
                  <a:pt x="5524644" y="0"/>
                </a:lnTo>
                <a:cubicBezTo>
                  <a:pt x="5587234" y="0"/>
                  <a:pt x="5637974" y="50740"/>
                  <a:pt x="5637974" y="113330"/>
                </a:cubicBezTo>
                <a:lnTo>
                  <a:pt x="5637974" y="1681000"/>
                </a:lnTo>
                <a:cubicBezTo>
                  <a:pt x="5637974" y="1743590"/>
                  <a:pt x="5587234" y="1794330"/>
                  <a:pt x="5524644" y="1794330"/>
                </a:cubicBezTo>
                <a:lnTo>
                  <a:pt x="113330" y="1794330"/>
                </a:lnTo>
                <a:cubicBezTo>
                  <a:pt x="50740" y="1794330"/>
                  <a:pt x="0" y="1743590"/>
                  <a:pt x="0" y="1681000"/>
                </a:cubicBezTo>
                <a:lnTo>
                  <a:pt x="0" y="113330"/>
                </a:lnTo>
                <a:cubicBezTo>
                  <a:pt x="0" y="50740"/>
                  <a:pt x="50740" y="0"/>
                  <a:pt x="113330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11" name="Shape 9"/>
          <p:cNvSpPr/>
          <p:nvPr/>
        </p:nvSpPr>
        <p:spPr>
          <a:xfrm>
            <a:off x="566631" y="3305345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708288" y="3418671"/>
            <a:ext cx="94438" cy="151101"/>
          </a:xfrm>
          <a:custGeom>
            <a:avLst/>
            <a:gdLst/>
            <a:ahLst/>
            <a:cxnLst/>
            <a:rect l="l" t="t" r="r" b="b"/>
            <a:pathLst>
              <a:path w="94438" h="151101">
                <a:moveTo>
                  <a:pt x="18888" y="47219"/>
                </a:moveTo>
                <a:cubicBezTo>
                  <a:pt x="18888" y="31578"/>
                  <a:pt x="31578" y="18888"/>
                  <a:pt x="47219" y="18888"/>
                </a:cubicBezTo>
                <a:cubicBezTo>
                  <a:pt x="62861" y="18888"/>
                  <a:pt x="75551" y="31578"/>
                  <a:pt x="75551" y="47219"/>
                </a:cubicBezTo>
                <a:cubicBezTo>
                  <a:pt x="75551" y="59821"/>
                  <a:pt x="67317" y="70504"/>
                  <a:pt x="55925" y="74193"/>
                </a:cubicBezTo>
                <a:cubicBezTo>
                  <a:pt x="47544" y="76908"/>
                  <a:pt x="37775" y="84611"/>
                  <a:pt x="37775" y="96799"/>
                </a:cubicBezTo>
                <a:lnTo>
                  <a:pt x="37775" y="103882"/>
                </a:lnTo>
                <a:cubicBezTo>
                  <a:pt x="37775" y="109106"/>
                  <a:pt x="41996" y="113326"/>
                  <a:pt x="47219" y="113326"/>
                </a:cubicBezTo>
                <a:cubicBezTo>
                  <a:pt x="52443" y="113326"/>
                  <a:pt x="56663" y="109106"/>
                  <a:pt x="56663" y="103882"/>
                </a:cubicBezTo>
                <a:lnTo>
                  <a:pt x="56663" y="96799"/>
                </a:lnTo>
                <a:cubicBezTo>
                  <a:pt x="56663" y="96298"/>
                  <a:pt x="56840" y="95589"/>
                  <a:pt x="57696" y="94645"/>
                </a:cubicBezTo>
                <a:cubicBezTo>
                  <a:pt x="58581" y="93671"/>
                  <a:pt x="60027" y="92727"/>
                  <a:pt x="61739" y="92166"/>
                </a:cubicBezTo>
                <a:cubicBezTo>
                  <a:pt x="80715" y="86057"/>
                  <a:pt x="94438" y="68261"/>
                  <a:pt x="94438" y="47219"/>
                </a:cubicBezTo>
                <a:cubicBezTo>
                  <a:pt x="94438" y="21131"/>
                  <a:pt x="73308" y="0"/>
                  <a:pt x="47219" y="0"/>
                </a:cubicBezTo>
                <a:cubicBezTo>
                  <a:pt x="21131" y="0"/>
                  <a:pt x="0" y="21131"/>
                  <a:pt x="0" y="47219"/>
                </a:cubicBezTo>
                <a:cubicBezTo>
                  <a:pt x="0" y="52443"/>
                  <a:pt x="4220" y="56663"/>
                  <a:pt x="9444" y="56663"/>
                </a:cubicBezTo>
                <a:cubicBezTo>
                  <a:pt x="14667" y="56663"/>
                  <a:pt x="18888" y="52443"/>
                  <a:pt x="18888" y="47219"/>
                </a:cubicBezTo>
                <a:close/>
                <a:moveTo>
                  <a:pt x="47219" y="151101"/>
                </a:moveTo>
                <a:cubicBezTo>
                  <a:pt x="53741" y="151101"/>
                  <a:pt x="59024" y="145819"/>
                  <a:pt x="59024" y="139297"/>
                </a:cubicBezTo>
                <a:cubicBezTo>
                  <a:pt x="59024" y="132775"/>
                  <a:pt x="53741" y="127492"/>
                  <a:pt x="47219" y="127492"/>
                </a:cubicBezTo>
                <a:cubicBezTo>
                  <a:pt x="40697" y="127492"/>
                  <a:pt x="35414" y="132775"/>
                  <a:pt x="35414" y="139297"/>
                </a:cubicBezTo>
                <a:cubicBezTo>
                  <a:pt x="35414" y="145819"/>
                  <a:pt x="40697" y="151101"/>
                  <a:pt x="47219" y="15110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057710" y="3305345"/>
            <a:ext cx="1435464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Какие гарантии?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66631" y="3796424"/>
            <a:ext cx="5260220" cy="925497"/>
          </a:xfrm>
          <a:custGeom>
            <a:avLst/>
            <a:gdLst/>
            <a:ahLst/>
            <a:cxnLst/>
            <a:rect l="l" t="t" r="r" b="b"/>
            <a:pathLst>
              <a:path w="5260220" h="925497">
                <a:moveTo>
                  <a:pt x="75548" y="0"/>
                </a:moveTo>
                <a:lnTo>
                  <a:pt x="5184672" y="0"/>
                </a:lnTo>
                <a:cubicBezTo>
                  <a:pt x="5226396" y="0"/>
                  <a:pt x="5260220" y="33824"/>
                  <a:pt x="5260220" y="75548"/>
                </a:cubicBezTo>
                <a:lnTo>
                  <a:pt x="5260220" y="849948"/>
                </a:lnTo>
                <a:cubicBezTo>
                  <a:pt x="5260220" y="891672"/>
                  <a:pt x="5226396" y="925497"/>
                  <a:pt x="5184672" y="925497"/>
                </a:cubicBezTo>
                <a:lnTo>
                  <a:pt x="75548" y="925497"/>
                </a:lnTo>
                <a:cubicBezTo>
                  <a:pt x="33824" y="925497"/>
                  <a:pt x="0" y="891672"/>
                  <a:pt x="0" y="849948"/>
                </a:cubicBezTo>
                <a:lnTo>
                  <a:pt x="0" y="75548"/>
                </a:lnTo>
                <a:cubicBezTo>
                  <a:pt x="0" y="33852"/>
                  <a:pt x="33852" y="0"/>
                  <a:pt x="7554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717732" y="3947526"/>
            <a:ext cx="5033568" cy="6232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9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Заключаем официальный договор с прописанными сроками и стоимостью. 99% одобрения при работе с нашими специалистами — мы знаем все требования AMR Гуанчжоу.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77754" y="5061899"/>
            <a:ext cx="5637974" cy="1794330"/>
          </a:xfrm>
          <a:custGeom>
            <a:avLst/>
            <a:gdLst/>
            <a:ahLst/>
            <a:cxnLst/>
            <a:rect l="l" t="t" r="r" b="b"/>
            <a:pathLst>
              <a:path w="5637974" h="1794330">
                <a:moveTo>
                  <a:pt x="113330" y="0"/>
                </a:moveTo>
                <a:lnTo>
                  <a:pt x="5524644" y="0"/>
                </a:lnTo>
                <a:cubicBezTo>
                  <a:pt x="5587234" y="0"/>
                  <a:pt x="5637974" y="50740"/>
                  <a:pt x="5637974" y="113330"/>
                </a:cubicBezTo>
                <a:lnTo>
                  <a:pt x="5637974" y="1681000"/>
                </a:lnTo>
                <a:cubicBezTo>
                  <a:pt x="5637974" y="1743590"/>
                  <a:pt x="5587234" y="1794330"/>
                  <a:pt x="5524644" y="1794330"/>
                </a:cubicBezTo>
                <a:lnTo>
                  <a:pt x="113330" y="1794330"/>
                </a:lnTo>
                <a:cubicBezTo>
                  <a:pt x="50740" y="1794330"/>
                  <a:pt x="0" y="1743590"/>
                  <a:pt x="0" y="1681000"/>
                </a:cubicBezTo>
                <a:lnTo>
                  <a:pt x="0" y="113330"/>
                </a:lnTo>
                <a:cubicBezTo>
                  <a:pt x="0" y="50740"/>
                  <a:pt x="50740" y="0"/>
                  <a:pt x="113330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566631" y="5250776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08288" y="5364102"/>
            <a:ext cx="94438" cy="151101"/>
          </a:xfrm>
          <a:custGeom>
            <a:avLst/>
            <a:gdLst/>
            <a:ahLst/>
            <a:cxnLst/>
            <a:rect l="l" t="t" r="r" b="b"/>
            <a:pathLst>
              <a:path w="94438" h="151101">
                <a:moveTo>
                  <a:pt x="18888" y="47219"/>
                </a:moveTo>
                <a:cubicBezTo>
                  <a:pt x="18888" y="31578"/>
                  <a:pt x="31578" y="18888"/>
                  <a:pt x="47219" y="18888"/>
                </a:cubicBezTo>
                <a:cubicBezTo>
                  <a:pt x="62861" y="18888"/>
                  <a:pt x="75551" y="31578"/>
                  <a:pt x="75551" y="47219"/>
                </a:cubicBezTo>
                <a:cubicBezTo>
                  <a:pt x="75551" y="59821"/>
                  <a:pt x="67317" y="70504"/>
                  <a:pt x="55925" y="74193"/>
                </a:cubicBezTo>
                <a:cubicBezTo>
                  <a:pt x="47544" y="76908"/>
                  <a:pt x="37775" y="84611"/>
                  <a:pt x="37775" y="96799"/>
                </a:cubicBezTo>
                <a:lnTo>
                  <a:pt x="37775" y="103882"/>
                </a:lnTo>
                <a:cubicBezTo>
                  <a:pt x="37775" y="109106"/>
                  <a:pt x="41996" y="113326"/>
                  <a:pt x="47219" y="113326"/>
                </a:cubicBezTo>
                <a:cubicBezTo>
                  <a:pt x="52443" y="113326"/>
                  <a:pt x="56663" y="109106"/>
                  <a:pt x="56663" y="103882"/>
                </a:cubicBezTo>
                <a:lnTo>
                  <a:pt x="56663" y="96799"/>
                </a:lnTo>
                <a:cubicBezTo>
                  <a:pt x="56663" y="96298"/>
                  <a:pt x="56840" y="95589"/>
                  <a:pt x="57696" y="94645"/>
                </a:cubicBezTo>
                <a:cubicBezTo>
                  <a:pt x="58581" y="93671"/>
                  <a:pt x="60027" y="92727"/>
                  <a:pt x="61739" y="92166"/>
                </a:cubicBezTo>
                <a:cubicBezTo>
                  <a:pt x="80715" y="86057"/>
                  <a:pt x="94438" y="68261"/>
                  <a:pt x="94438" y="47219"/>
                </a:cubicBezTo>
                <a:cubicBezTo>
                  <a:pt x="94438" y="21131"/>
                  <a:pt x="73308" y="0"/>
                  <a:pt x="47219" y="0"/>
                </a:cubicBezTo>
                <a:cubicBezTo>
                  <a:pt x="21131" y="0"/>
                  <a:pt x="0" y="21131"/>
                  <a:pt x="0" y="47219"/>
                </a:cubicBezTo>
                <a:cubicBezTo>
                  <a:pt x="0" y="52443"/>
                  <a:pt x="4220" y="56663"/>
                  <a:pt x="9444" y="56663"/>
                </a:cubicBezTo>
                <a:cubicBezTo>
                  <a:pt x="14667" y="56663"/>
                  <a:pt x="18888" y="52443"/>
                  <a:pt x="18888" y="47219"/>
                </a:cubicBezTo>
                <a:close/>
                <a:moveTo>
                  <a:pt x="47219" y="151101"/>
                </a:moveTo>
                <a:cubicBezTo>
                  <a:pt x="53741" y="151101"/>
                  <a:pt x="59024" y="145819"/>
                  <a:pt x="59024" y="139297"/>
                </a:cubicBezTo>
                <a:cubicBezTo>
                  <a:pt x="59024" y="132775"/>
                  <a:pt x="53741" y="127492"/>
                  <a:pt x="47219" y="127492"/>
                </a:cubicBezTo>
                <a:cubicBezTo>
                  <a:pt x="40697" y="127492"/>
                  <a:pt x="35414" y="132775"/>
                  <a:pt x="35414" y="139297"/>
                </a:cubicBezTo>
                <a:cubicBezTo>
                  <a:pt x="35414" y="145819"/>
                  <a:pt x="40697" y="151101"/>
                  <a:pt x="47219" y="15110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1057710" y="5250776"/>
            <a:ext cx="2389292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Работаете ли с Ozon Global?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66631" y="5741856"/>
            <a:ext cx="5260220" cy="925497"/>
          </a:xfrm>
          <a:custGeom>
            <a:avLst/>
            <a:gdLst/>
            <a:ahLst/>
            <a:cxnLst/>
            <a:rect l="l" t="t" r="r" b="b"/>
            <a:pathLst>
              <a:path w="5260220" h="925497">
                <a:moveTo>
                  <a:pt x="75548" y="0"/>
                </a:moveTo>
                <a:lnTo>
                  <a:pt x="5184672" y="0"/>
                </a:lnTo>
                <a:cubicBezTo>
                  <a:pt x="5226396" y="0"/>
                  <a:pt x="5260220" y="33824"/>
                  <a:pt x="5260220" y="75548"/>
                </a:cubicBezTo>
                <a:lnTo>
                  <a:pt x="5260220" y="849948"/>
                </a:lnTo>
                <a:cubicBezTo>
                  <a:pt x="5260220" y="891672"/>
                  <a:pt x="5226396" y="925497"/>
                  <a:pt x="5184672" y="925497"/>
                </a:cubicBezTo>
                <a:lnTo>
                  <a:pt x="75548" y="925497"/>
                </a:lnTo>
                <a:cubicBezTo>
                  <a:pt x="33824" y="925497"/>
                  <a:pt x="0" y="891672"/>
                  <a:pt x="0" y="849948"/>
                </a:cubicBezTo>
                <a:lnTo>
                  <a:pt x="0" y="75548"/>
                </a:lnTo>
                <a:cubicBezTo>
                  <a:pt x="0" y="33852"/>
                  <a:pt x="33852" y="0"/>
                  <a:pt x="7554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717732" y="5892957"/>
            <a:ext cx="5033568" cy="6232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9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Да, это наша специализация. Помогаем с выбором кодов деятельности для e-commerce, открытием счёта для расчётов с Ozon, настройкой бухгалтерии под требования маркетплейса.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69898" y="1171036"/>
            <a:ext cx="5637974" cy="2332629"/>
          </a:xfrm>
          <a:custGeom>
            <a:avLst/>
            <a:gdLst/>
            <a:ahLst/>
            <a:cxnLst/>
            <a:rect l="l" t="t" r="r" b="b"/>
            <a:pathLst>
              <a:path w="5637974" h="2332629">
                <a:moveTo>
                  <a:pt x="113319" y="0"/>
                </a:moveTo>
                <a:lnTo>
                  <a:pt x="5524655" y="0"/>
                </a:lnTo>
                <a:cubicBezTo>
                  <a:pt x="5587239" y="0"/>
                  <a:pt x="5637974" y="50735"/>
                  <a:pt x="5637974" y="113319"/>
                </a:cubicBezTo>
                <a:lnTo>
                  <a:pt x="5637974" y="2219310"/>
                </a:lnTo>
                <a:cubicBezTo>
                  <a:pt x="5637974" y="2281894"/>
                  <a:pt x="5587239" y="2332629"/>
                  <a:pt x="5524655" y="2332629"/>
                </a:cubicBezTo>
                <a:lnTo>
                  <a:pt x="113319" y="2332629"/>
                </a:lnTo>
                <a:cubicBezTo>
                  <a:pt x="50735" y="2332629"/>
                  <a:pt x="0" y="2281894"/>
                  <a:pt x="0" y="2219310"/>
                </a:cubicBezTo>
                <a:lnTo>
                  <a:pt x="0" y="113319"/>
                </a:lnTo>
                <a:cubicBezTo>
                  <a:pt x="0" y="50777"/>
                  <a:pt x="50777" y="0"/>
                  <a:pt x="113319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6358775" y="1359913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6500433" y="1473239"/>
            <a:ext cx="94438" cy="151101"/>
          </a:xfrm>
          <a:custGeom>
            <a:avLst/>
            <a:gdLst/>
            <a:ahLst/>
            <a:cxnLst/>
            <a:rect l="l" t="t" r="r" b="b"/>
            <a:pathLst>
              <a:path w="94438" h="151101">
                <a:moveTo>
                  <a:pt x="18888" y="47219"/>
                </a:moveTo>
                <a:cubicBezTo>
                  <a:pt x="18888" y="31578"/>
                  <a:pt x="31578" y="18888"/>
                  <a:pt x="47219" y="18888"/>
                </a:cubicBezTo>
                <a:cubicBezTo>
                  <a:pt x="62861" y="18888"/>
                  <a:pt x="75551" y="31578"/>
                  <a:pt x="75551" y="47219"/>
                </a:cubicBezTo>
                <a:cubicBezTo>
                  <a:pt x="75551" y="59821"/>
                  <a:pt x="67317" y="70504"/>
                  <a:pt x="55925" y="74193"/>
                </a:cubicBezTo>
                <a:cubicBezTo>
                  <a:pt x="47544" y="76908"/>
                  <a:pt x="37775" y="84611"/>
                  <a:pt x="37775" y="96799"/>
                </a:cubicBezTo>
                <a:lnTo>
                  <a:pt x="37775" y="103882"/>
                </a:lnTo>
                <a:cubicBezTo>
                  <a:pt x="37775" y="109106"/>
                  <a:pt x="41996" y="113326"/>
                  <a:pt x="47219" y="113326"/>
                </a:cubicBezTo>
                <a:cubicBezTo>
                  <a:pt x="52443" y="113326"/>
                  <a:pt x="56663" y="109106"/>
                  <a:pt x="56663" y="103882"/>
                </a:cubicBezTo>
                <a:lnTo>
                  <a:pt x="56663" y="96799"/>
                </a:lnTo>
                <a:cubicBezTo>
                  <a:pt x="56663" y="96298"/>
                  <a:pt x="56840" y="95589"/>
                  <a:pt x="57696" y="94645"/>
                </a:cubicBezTo>
                <a:cubicBezTo>
                  <a:pt x="58581" y="93671"/>
                  <a:pt x="60027" y="92727"/>
                  <a:pt x="61739" y="92166"/>
                </a:cubicBezTo>
                <a:cubicBezTo>
                  <a:pt x="80715" y="86057"/>
                  <a:pt x="94438" y="68261"/>
                  <a:pt x="94438" y="47219"/>
                </a:cubicBezTo>
                <a:cubicBezTo>
                  <a:pt x="94438" y="21131"/>
                  <a:pt x="73308" y="0"/>
                  <a:pt x="47219" y="0"/>
                </a:cubicBezTo>
                <a:cubicBezTo>
                  <a:pt x="21131" y="0"/>
                  <a:pt x="0" y="21131"/>
                  <a:pt x="0" y="47219"/>
                </a:cubicBezTo>
                <a:cubicBezTo>
                  <a:pt x="0" y="52443"/>
                  <a:pt x="4220" y="56663"/>
                  <a:pt x="9444" y="56663"/>
                </a:cubicBezTo>
                <a:cubicBezTo>
                  <a:pt x="14667" y="56663"/>
                  <a:pt x="18888" y="52443"/>
                  <a:pt x="18888" y="47219"/>
                </a:cubicBezTo>
                <a:close/>
                <a:moveTo>
                  <a:pt x="47219" y="151101"/>
                </a:moveTo>
                <a:cubicBezTo>
                  <a:pt x="53741" y="151101"/>
                  <a:pt x="59024" y="145819"/>
                  <a:pt x="59024" y="139297"/>
                </a:cubicBezTo>
                <a:cubicBezTo>
                  <a:pt x="59024" y="132775"/>
                  <a:pt x="53741" y="127492"/>
                  <a:pt x="47219" y="127492"/>
                </a:cubicBezTo>
                <a:cubicBezTo>
                  <a:pt x="40697" y="127492"/>
                  <a:pt x="35414" y="132775"/>
                  <a:pt x="35414" y="139297"/>
                </a:cubicBezTo>
                <a:cubicBezTo>
                  <a:pt x="35414" y="145819"/>
                  <a:pt x="40697" y="151101"/>
                  <a:pt x="47219" y="15110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5" name="Text 23"/>
          <p:cNvSpPr/>
          <p:nvPr/>
        </p:nvSpPr>
        <p:spPr>
          <a:xfrm>
            <a:off x="6849855" y="1359913"/>
            <a:ext cx="1407132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Что после года?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58775" y="1850993"/>
            <a:ext cx="5260220" cy="1171036"/>
          </a:xfrm>
          <a:custGeom>
            <a:avLst/>
            <a:gdLst/>
            <a:ahLst/>
            <a:cxnLst/>
            <a:rect l="l" t="t" r="r" b="b"/>
            <a:pathLst>
              <a:path w="5260220" h="1171036">
                <a:moveTo>
                  <a:pt x="75555" y="0"/>
                </a:moveTo>
                <a:lnTo>
                  <a:pt x="5184665" y="0"/>
                </a:lnTo>
                <a:cubicBezTo>
                  <a:pt x="5226393" y="0"/>
                  <a:pt x="5260220" y="33827"/>
                  <a:pt x="5260220" y="75555"/>
                </a:cubicBezTo>
                <a:lnTo>
                  <a:pt x="5260220" y="1095481"/>
                </a:lnTo>
                <a:cubicBezTo>
                  <a:pt x="5260220" y="1137181"/>
                  <a:pt x="5226365" y="1171036"/>
                  <a:pt x="5184665" y="1171036"/>
                </a:cubicBezTo>
                <a:lnTo>
                  <a:pt x="75555" y="1171036"/>
                </a:lnTo>
                <a:cubicBezTo>
                  <a:pt x="33827" y="1171036"/>
                  <a:pt x="0" y="1137209"/>
                  <a:pt x="0" y="1095481"/>
                </a:cubicBezTo>
                <a:lnTo>
                  <a:pt x="0" y="75555"/>
                </a:lnTo>
                <a:cubicBezTo>
                  <a:pt x="0" y="33855"/>
                  <a:pt x="33855" y="0"/>
                  <a:pt x="75555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7" name="Text 25"/>
          <p:cNvSpPr/>
          <p:nvPr/>
        </p:nvSpPr>
        <p:spPr>
          <a:xfrm>
            <a:off x="6509876" y="2002095"/>
            <a:ext cx="5033568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Продление услуг по желанию: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509876" y="2342073"/>
            <a:ext cx="1558234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Юридический адрес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802693" y="2342073"/>
            <a:ext cx="746064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$300/год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509876" y="2644276"/>
            <a:ext cx="972716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Бухгалтерия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454569" y="2644276"/>
            <a:ext cx="1095486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$100–300/мес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69898" y="3654767"/>
            <a:ext cx="5637974" cy="2332629"/>
          </a:xfrm>
          <a:custGeom>
            <a:avLst/>
            <a:gdLst/>
            <a:ahLst/>
            <a:cxnLst/>
            <a:rect l="l" t="t" r="r" b="b"/>
            <a:pathLst>
              <a:path w="5637974" h="2332629">
                <a:moveTo>
                  <a:pt x="113319" y="0"/>
                </a:moveTo>
                <a:lnTo>
                  <a:pt x="5524655" y="0"/>
                </a:lnTo>
                <a:cubicBezTo>
                  <a:pt x="5587239" y="0"/>
                  <a:pt x="5637974" y="50735"/>
                  <a:pt x="5637974" y="113319"/>
                </a:cubicBezTo>
                <a:lnTo>
                  <a:pt x="5637974" y="2219310"/>
                </a:lnTo>
                <a:cubicBezTo>
                  <a:pt x="5637974" y="2281894"/>
                  <a:pt x="5587239" y="2332629"/>
                  <a:pt x="5524655" y="2332629"/>
                </a:cubicBezTo>
                <a:lnTo>
                  <a:pt x="113319" y="2332629"/>
                </a:lnTo>
                <a:cubicBezTo>
                  <a:pt x="50735" y="2332629"/>
                  <a:pt x="0" y="2281894"/>
                  <a:pt x="0" y="2219310"/>
                </a:cubicBezTo>
                <a:lnTo>
                  <a:pt x="0" y="113319"/>
                </a:lnTo>
                <a:cubicBezTo>
                  <a:pt x="0" y="50777"/>
                  <a:pt x="50777" y="0"/>
                  <a:pt x="113319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>
            <a:endParaRPr lang="zh-CN" altLang="en-US"/>
          </a:p>
        </p:txBody>
      </p:sp>
      <p:sp>
        <p:nvSpPr>
          <p:cNvPr id="33" name="Shape 31"/>
          <p:cNvSpPr/>
          <p:nvPr/>
        </p:nvSpPr>
        <p:spPr>
          <a:xfrm>
            <a:off x="6358775" y="3843644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6500433" y="3956970"/>
            <a:ext cx="94438" cy="151101"/>
          </a:xfrm>
          <a:custGeom>
            <a:avLst/>
            <a:gdLst/>
            <a:ahLst/>
            <a:cxnLst/>
            <a:rect l="l" t="t" r="r" b="b"/>
            <a:pathLst>
              <a:path w="94438" h="151101">
                <a:moveTo>
                  <a:pt x="18888" y="47219"/>
                </a:moveTo>
                <a:cubicBezTo>
                  <a:pt x="18888" y="31578"/>
                  <a:pt x="31578" y="18888"/>
                  <a:pt x="47219" y="18888"/>
                </a:cubicBezTo>
                <a:cubicBezTo>
                  <a:pt x="62861" y="18888"/>
                  <a:pt x="75551" y="31578"/>
                  <a:pt x="75551" y="47219"/>
                </a:cubicBezTo>
                <a:cubicBezTo>
                  <a:pt x="75551" y="59821"/>
                  <a:pt x="67317" y="70504"/>
                  <a:pt x="55925" y="74193"/>
                </a:cubicBezTo>
                <a:cubicBezTo>
                  <a:pt x="47544" y="76908"/>
                  <a:pt x="37775" y="84611"/>
                  <a:pt x="37775" y="96799"/>
                </a:cubicBezTo>
                <a:lnTo>
                  <a:pt x="37775" y="103882"/>
                </a:lnTo>
                <a:cubicBezTo>
                  <a:pt x="37775" y="109106"/>
                  <a:pt x="41996" y="113326"/>
                  <a:pt x="47219" y="113326"/>
                </a:cubicBezTo>
                <a:cubicBezTo>
                  <a:pt x="52443" y="113326"/>
                  <a:pt x="56663" y="109106"/>
                  <a:pt x="56663" y="103882"/>
                </a:cubicBezTo>
                <a:lnTo>
                  <a:pt x="56663" y="96799"/>
                </a:lnTo>
                <a:cubicBezTo>
                  <a:pt x="56663" y="96298"/>
                  <a:pt x="56840" y="95589"/>
                  <a:pt x="57696" y="94645"/>
                </a:cubicBezTo>
                <a:cubicBezTo>
                  <a:pt x="58581" y="93671"/>
                  <a:pt x="60027" y="92727"/>
                  <a:pt x="61739" y="92166"/>
                </a:cubicBezTo>
                <a:cubicBezTo>
                  <a:pt x="80715" y="86057"/>
                  <a:pt x="94438" y="68261"/>
                  <a:pt x="94438" y="47219"/>
                </a:cubicBezTo>
                <a:cubicBezTo>
                  <a:pt x="94438" y="21131"/>
                  <a:pt x="73308" y="0"/>
                  <a:pt x="47219" y="0"/>
                </a:cubicBezTo>
                <a:cubicBezTo>
                  <a:pt x="21131" y="0"/>
                  <a:pt x="0" y="21131"/>
                  <a:pt x="0" y="47219"/>
                </a:cubicBezTo>
                <a:cubicBezTo>
                  <a:pt x="0" y="52443"/>
                  <a:pt x="4220" y="56663"/>
                  <a:pt x="9444" y="56663"/>
                </a:cubicBezTo>
                <a:cubicBezTo>
                  <a:pt x="14667" y="56663"/>
                  <a:pt x="18888" y="52443"/>
                  <a:pt x="18888" y="47219"/>
                </a:cubicBezTo>
                <a:close/>
                <a:moveTo>
                  <a:pt x="47219" y="151101"/>
                </a:moveTo>
                <a:cubicBezTo>
                  <a:pt x="53741" y="151101"/>
                  <a:pt x="59024" y="145819"/>
                  <a:pt x="59024" y="139297"/>
                </a:cubicBezTo>
                <a:cubicBezTo>
                  <a:pt x="59024" y="132775"/>
                  <a:pt x="53741" y="127492"/>
                  <a:pt x="47219" y="127492"/>
                </a:cubicBezTo>
                <a:cubicBezTo>
                  <a:pt x="40697" y="127492"/>
                  <a:pt x="35414" y="132775"/>
                  <a:pt x="35414" y="139297"/>
                </a:cubicBezTo>
                <a:cubicBezTo>
                  <a:pt x="35414" y="145819"/>
                  <a:pt x="40697" y="151101"/>
                  <a:pt x="47219" y="15110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35" name="Text 33"/>
          <p:cNvSpPr/>
          <p:nvPr/>
        </p:nvSpPr>
        <p:spPr>
          <a:xfrm>
            <a:off x="6849745" y="3843655"/>
            <a:ext cx="3931920" cy="2641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34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Экспорт товаров двойного назначения</a:t>
            </a:r>
            <a:endParaRPr lang="ru-RU" altLang="en-US" sz="134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6358775" y="4334723"/>
            <a:ext cx="5260220" cy="925497"/>
          </a:xfrm>
          <a:custGeom>
            <a:avLst/>
            <a:gdLst/>
            <a:ahLst/>
            <a:cxnLst/>
            <a:rect l="l" t="t" r="r" b="b"/>
            <a:pathLst>
              <a:path w="5260220" h="925497">
                <a:moveTo>
                  <a:pt x="75548" y="0"/>
                </a:moveTo>
                <a:lnTo>
                  <a:pt x="5184672" y="0"/>
                </a:lnTo>
                <a:cubicBezTo>
                  <a:pt x="5226396" y="0"/>
                  <a:pt x="5260220" y="33824"/>
                  <a:pt x="5260220" y="75548"/>
                </a:cubicBezTo>
                <a:lnTo>
                  <a:pt x="5260220" y="849948"/>
                </a:lnTo>
                <a:cubicBezTo>
                  <a:pt x="5260220" y="891672"/>
                  <a:pt x="5226396" y="925497"/>
                  <a:pt x="5184672" y="925497"/>
                </a:cubicBezTo>
                <a:lnTo>
                  <a:pt x="75548" y="925497"/>
                </a:lnTo>
                <a:cubicBezTo>
                  <a:pt x="33824" y="925497"/>
                  <a:pt x="0" y="891672"/>
                  <a:pt x="0" y="849948"/>
                </a:cubicBezTo>
                <a:lnTo>
                  <a:pt x="0" y="75548"/>
                </a:lnTo>
                <a:cubicBezTo>
                  <a:pt x="0" y="33852"/>
                  <a:pt x="33852" y="0"/>
                  <a:pt x="7554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37" name="Text 35"/>
          <p:cNvSpPr/>
          <p:nvPr/>
        </p:nvSpPr>
        <p:spPr>
          <a:xfrm>
            <a:off x="6509876" y="4485825"/>
            <a:ext cx="5033568" cy="6232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altLang="en-US" sz="119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 случае подтверждения того, что они подпадают под контроль, необходимо сначала подать заявку на разрешение на экспорт в Министерство торговли, а затем подать заявку на разрешение на экспорт товаров двойного назначения и технологий для таможенной декларации.</a:t>
            </a:r>
            <a:endParaRPr lang="en-US" altLang="en-US" sz="1190" dirty="0">
              <a:solidFill>
                <a:srgbClr val="FFFFFF">
                  <a:alpha val="9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6188786" y="6138497"/>
            <a:ext cx="5619086" cy="717732"/>
          </a:xfrm>
          <a:custGeom>
            <a:avLst/>
            <a:gdLst/>
            <a:ahLst/>
            <a:cxnLst/>
            <a:rect l="l" t="t" r="r" b="b"/>
            <a:pathLst>
              <a:path w="5619086" h="717732">
                <a:moveTo>
                  <a:pt x="37775" y="0"/>
                </a:moveTo>
                <a:lnTo>
                  <a:pt x="5505763" y="0"/>
                </a:lnTo>
                <a:cubicBezTo>
                  <a:pt x="5568350" y="0"/>
                  <a:pt x="5619086" y="50736"/>
                  <a:pt x="5619086" y="113323"/>
                </a:cubicBezTo>
                <a:lnTo>
                  <a:pt x="5619086" y="604409"/>
                </a:lnTo>
                <a:cubicBezTo>
                  <a:pt x="5619086" y="666996"/>
                  <a:pt x="5568350" y="717732"/>
                  <a:pt x="5505763" y="717732"/>
                </a:cubicBezTo>
                <a:lnTo>
                  <a:pt x="37775" y="717732"/>
                </a:lnTo>
                <a:cubicBezTo>
                  <a:pt x="16927" y="717732"/>
                  <a:pt x="0" y="700805"/>
                  <a:pt x="0" y="679957"/>
                </a:cubicBezTo>
                <a:lnTo>
                  <a:pt x="0" y="37775"/>
                </a:lnTo>
                <a:cubicBezTo>
                  <a:pt x="0" y="16927"/>
                  <a:pt x="16927" y="0"/>
                  <a:pt x="37775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6188786" y="6138497"/>
            <a:ext cx="37775" cy="717732"/>
          </a:xfrm>
          <a:custGeom>
            <a:avLst/>
            <a:gdLst/>
            <a:ahLst/>
            <a:cxnLst/>
            <a:rect l="l" t="t" r="r" b="b"/>
            <a:pathLst>
              <a:path w="37775" h="717732">
                <a:moveTo>
                  <a:pt x="37775" y="0"/>
                </a:moveTo>
                <a:lnTo>
                  <a:pt x="37775" y="0"/>
                </a:lnTo>
                <a:lnTo>
                  <a:pt x="37775" y="717732"/>
                </a:lnTo>
                <a:lnTo>
                  <a:pt x="37775" y="717732"/>
                </a:lnTo>
                <a:cubicBezTo>
                  <a:pt x="16927" y="717732"/>
                  <a:pt x="0" y="700805"/>
                  <a:pt x="0" y="679957"/>
                </a:cubicBezTo>
                <a:lnTo>
                  <a:pt x="0" y="37775"/>
                </a:lnTo>
                <a:cubicBezTo>
                  <a:pt x="0" y="16913"/>
                  <a:pt x="16913" y="0"/>
                  <a:pt x="37775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6415438" y="6384037"/>
            <a:ext cx="169989" cy="226652"/>
          </a:xfrm>
          <a:custGeom>
            <a:avLst/>
            <a:gdLst/>
            <a:ahLst/>
            <a:cxnLst/>
            <a:rect l="l" t="t" r="r" b="b"/>
            <a:pathLst>
              <a:path w="169989" h="226652">
                <a:moveTo>
                  <a:pt x="129661" y="169989"/>
                </a:moveTo>
                <a:cubicBezTo>
                  <a:pt x="132893" y="160117"/>
                  <a:pt x="139356" y="151175"/>
                  <a:pt x="146660" y="143473"/>
                </a:cubicBezTo>
                <a:cubicBezTo>
                  <a:pt x="161136" y="128244"/>
                  <a:pt x="169989" y="107660"/>
                  <a:pt x="169989" y="84995"/>
                </a:cubicBezTo>
                <a:cubicBezTo>
                  <a:pt x="169989" y="38070"/>
                  <a:pt x="131919" y="0"/>
                  <a:pt x="84995" y="0"/>
                </a:cubicBezTo>
                <a:cubicBezTo>
                  <a:pt x="38070" y="0"/>
                  <a:pt x="0" y="38070"/>
                  <a:pt x="0" y="84995"/>
                </a:cubicBezTo>
                <a:cubicBezTo>
                  <a:pt x="0" y="107660"/>
                  <a:pt x="8854" y="128244"/>
                  <a:pt x="23329" y="143473"/>
                </a:cubicBezTo>
                <a:cubicBezTo>
                  <a:pt x="30633" y="151175"/>
                  <a:pt x="37141" y="160117"/>
                  <a:pt x="40328" y="169989"/>
                </a:cubicBezTo>
                <a:lnTo>
                  <a:pt x="129617" y="169989"/>
                </a:lnTo>
                <a:close/>
                <a:moveTo>
                  <a:pt x="127492" y="191238"/>
                </a:moveTo>
                <a:lnTo>
                  <a:pt x="42497" y="191238"/>
                </a:lnTo>
                <a:lnTo>
                  <a:pt x="42497" y="198321"/>
                </a:lnTo>
                <a:cubicBezTo>
                  <a:pt x="42497" y="217887"/>
                  <a:pt x="58345" y="233735"/>
                  <a:pt x="77912" y="233735"/>
                </a:cubicBezTo>
                <a:lnTo>
                  <a:pt x="92077" y="233735"/>
                </a:lnTo>
                <a:cubicBezTo>
                  <a:pt x="111644" y="233735"/>
                  <a:pt x="127492" y="217887"/>
                  <a:pt x="127492" y="198321"/>
                </a:cubicBezTo>
                <a:lnTo>
                  <a:pt x="127492" y="191238"/>
                </a:lnTo>
                <a:close/>
                <a:moveTo>
                  <a:pt x="81453" y="49580"/>
                </a:moveTo>
                <a:cubicBezTo>
                  <a:pt x="63834" y="49580"/>
                  <a:pt x="49580" y="63834"/>
                  <a:pt x="49580" y="81453"/>
                </a:cubicBezTo>
                <a:cubicBezTo>
                  <a:pt x="49580" y="87341"/>
                  <a:pt x="44843" y="92077"/>
                  <a:pt x="38956" y="92077"/>
                </a:cubicBezTo>
                <a:cubicBezTo>
                  <a:pt x="33068" y="92077"/>
                  <a:pt x="28332" y="87341"/>
                  <a:pt x="28332" y="81453"/>
                </a:cubicBezTo>
                <a:cubicBezTo>
                  <a:pt x="28332" y="52103"/>
                  <a:pt x="52103" y="28332"/>
                  <a:pt x="81453" y="28332"/>
                </a:cubicBezTo>
                <a:cubicBezTo>
                  <a:pt x="87341" y="28332"/>
                  <a:pt x="92077" y="33068"/>
                  <a:pt x="92077" y="38956"/>
                </a:cubicBezTo>
                <a:cubicBezTo>
                  <a:pt x="92077" y="44843"/>
                  <a:pt x="87341" y="49580"/>
                  <a:pt x="81453" y="4958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1" name="Text 39"/>
          <p:cNvSpPr/>
          <p:nvPr/>
        </p:nvSpPr>
        <p:spPr>
          <a:xfrm>
            <a:off x="6755416" y="6289599"/>
            <a:ext cx="2474287" cy="2266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Остались вопросы?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755416" y="6516251"/>
            <a:ext cx="2464843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Напишите нам — ответим за 10 минут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cgibackgrounds.com/1f4e9145190db2e49160982021a740cc5ead3c91"/>
          <p:cNvPicPr>
            <a:picLocks noChangeAspect="1"/>
          </p:cNvPicPr>
          <p:nvPr/>
        </p:nvPicPr>
        <p:blipFill>
          <a:blip r:embed="rId1">
            <a:alphaModFix amt="30000"/>
          </a:blip>
          <a:srcRect t="31250" b="31250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A2E">
                  <a:alpha val="95000"/>
                </a:srgbClr>
              </a:gs>
              <a:gs pos="50000">
                <a:srgbClr val="1A1A2E">
                  <a:alpha val="90000"/>
                </a:srgbClr>
              </a:gs>
              <a:gs pos="100000">
                <a:srgbClr val="C41E3A">
                  <a:alpha val="40000"/>
                </a:srgbClr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4" name="Shape 1"/>
          <p:cNvSpPr/>
          <p:nvPr/>
        </p:nvSpPr>
        <p:spPr>
          <a:xfrm>
            <a:off x="4868228" y="641989"/>
            <a:ext cx="2457450" cy="495300"/>
          </a:xfrm>
          <a:custGeom>
            <a:avLst/>
            <a:gdLst/>
            <a:ahLst/>
            <a:cxnLst/>
            <a:rect l="l" t="t" r="r" b="b"/>
            <a:pathLst>
              <a:path w="2457450" h="495300">
                <a:moveTo>
                  <a:pt x="114300" y="0"/>
                </a:moveTo>
                <a:lnTo>
                  <a:pt x="2343150" y="0"/>
                </a:lnTo>
                <a:cubicBezTo>
                  <a:pt x="2406276" y="0"/>
                  <a:pt x="2457450" y="51174"/>
                  <a:pt x="2457450" y="114300"/>
                </a:cubicBezTo>
                <a:lnTo>
                  <a:pt x="2457450" y="381000"/>
                </a:lnTo>
                <a:cubicBezTo>
                  <a:pt x="2457450" y="444126"/>
                  <a:pt x="2406276" y="495300"/>
                  <a:pt x="234315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" name="Text 2"/>
          <p:cNvSpPr/>
          <p:nvPr/>
        </p:nvSpPr>
        <p:spPr>
          <a:xfrm>
            <a:off x="5049203" y="756289"/>
            <a:ext cx="20955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kern="0" spc="75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CHINA CONSULTING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95275" y="1289689"/>
            <a:ext cx="11601450" cy="857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Откройте компанию в Гуанчжоу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за 7 дней — $</a:t>
            </a:r>
            <a:r>
              <a:rPr lang="ru-RU" alt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2</a:t>
            </a: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,</a:t>
            </a:r>
            <a:r>
              <a:rPr lang="ru-RU" alt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0</a:t>
            </a:r>
            <a:r>
              <a:rPr lang="en-US" sz="2700" b="1" dirty="0">
                <a:solidFill>
                  <a:srgbClr val="FFFFFF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00 всё включено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33375" y="2261239"/>
            <a:ext cx="115252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Регистрация • Юридический адрес • Бухгалтерия • Переводчик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4810" y="2760349"/>
            <a:ext cx="5608320" cy="1303020"/>
          </a:xfrm>
          <a:custGeom>
            <a:avLst/>
            <a:gdLst/>
            <a:ahLst/>
            <a:cxnLst/>
            <a:rect l="l" t="t" r="r" b="b"/>
            <a:pathLst>
              <a:path w="5608320" h="1303020">
                <a:moveTo>
                  <a:pt x="114301" y="0"/>
                </a:moveTo>
                <a:lnTo>
                  <a:pt x="5494019" y="0"/>
                </a:lnTo>
                <a:cubicBezTo>
                  <a:pt x="5557146" y="0"/>
                  <a:pt x="5608320" y="51174"/>
                  <a:pt x="5608320" y="114301"/>
                </a:cubicBezTo>
                <a:lnTo>
                  <a:pt x="5608320" y="1188719"/>
                </a:lnTo>
                <a:cubicBezTo>
                  <a:pt x="5608320" y="1251846"/>
                  <a:pt x="5557146" y="1303020"/>
                  <a:pt x="5494019" y="1303020"/>
                </a:cubicBezTo>
                <a:lnTo>
                  <a:pt x="114301" y="1303020"/>
                </a:lnTo>
                <a:cubicBezTo>
                  <a:pt x="51174" y="1303020"/>
                  <a:pt x="0" y="1251846"/>
                  <a:pt x="0" y="118871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" name="Shape 6"/>
          <p:cNvSpPr/>
          <p:nvPr/>
        </p:nvSpPr>
        <p:spPr>
          <a:xfrm>
            <a:off x="579120" y="295465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731520" y="310705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7073" y="11162"/>
                </a:moveTo>
                <a:cubicBezTo>
                  <a:pt x="160556" y="2768"/>
                  <a:pt x="169753" y="-1741"/>
                  <a:pt x="178549" y="670"/>
                </a:cubicBezTo>
                <a:lnTo>
                  <a:pt x="181005" y="1339"/>
                </a:lnTo>
                <a:cubicBezTo>
                  <a:pt x="209848" y="9198"/>
                  <a:pt x="234494" y="37148"/>
                  <a:pt x="227305" y="71170"/>
                </a:cubicBezTo>
                <a:cubicBezTo>
                  <a:pt x="210741" y="149304"/>
                  <a:pt x="149260" y="210785"/>
                  <a:pt x="71125" y="227350"/>
                </a:cubicBezTo>
                <a:cubicBezTo>
                  <a:pt x="37058" y="234583"/>
                  <a:pt x="9153" y="209892"/>
                  <a:pt x="1295" y="181049"/>
                </a:cubicBezTo>
                <a:lnTo>
                  <a:pt x="625" y="178594"/>
                </a:lnTo>
                <a:cubicBezTo>
                  <a:pt x="-1786" y="169798"/>
                  <a:pt x="2724" y="160600"/>
                  <a:pt x="11117" y="157118"/>
                </a:cubicBezTo>
                <a:lnTo>
                  <a:pt x="54560" y="139035"/>
                </a:lnTo>
                <a:cubicBezTo>
                  <a:pt x="61927" y="135954"/>
                  <a:pt x="70455" y="138098"/>
                  <a:pt x="75545" y="144304"/>
                </a:cubicBezTo>
                <a:lnTo>
                  <a:pt x="92779" y="165378"/>
                </a:lnTo>
                <a:cubicBezTo>
                  <a:pt x="124167" y="149796"/>
                  <a:pt x="149394" y="123721"/>
                  <a:pt x="163904" y="91753"/>
                </a:cubicBezTo>
                <a:lnTo>
                  <a:pt x="144214" y="75634"/>
                </a:lnTo>
                <a:cubicBezTo>
                  <a:pt x="138008" y="70589"/>
                  <a:pt x="135910" y="62061"/>
                  <a:pt x="138946" y="54650"/>
                </a:cubicBezTo>
                <a:lnTo>
                  <a:pt x="157073" y="11162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1264920" y="2973707"/>
            <a:ext cx="21336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Россия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264920" y="3164207"/>
            <a:ext cx="21812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+7 (982) 902-97-94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4839" y="3659507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41722" y="36128"/>
                </a:moveTo>
                <a:cubicBezTo>
                  <a:pt x="126132" y="20501"/>
                  <a:pt x="105370" y="11906"/>
                  <a:pt x="83307" y="11906"/>
                </a:cubicBezTo>
                <a:cubicBezTo>
                  <a:pt x="37765" y="11906"/>
                  <a:pt x="707" y="48964"/>
                  <a:pt x="707" y="94506"/>
                </a:cubicBezTo>
                <a:cubicBezTo>
                  <a:pt x="707" y="109054"/>
                  <a:pt x="4502" y="123267"/>
                  <a:pt x="11720" y="135806"/>
                </a:cubicBezTo>
                <a:lnTo>
                  <a:pt x="0" y="178594"/>
                </a:lnTo>
                <a:lnTo>
                  <a:pt x="43793" y="167097"/>
                </a:lnTo>
                <a:cubicBezTo>
                  <a:pt x="55848" y="173682"/>
                  <a:pt x="69428" y="177143"/>
                  <a:pt x="83269" y="177143"/>
                </a:cubicBezTo>
                <a:lnTo>
                  <a:pt x="83307" y="177143"/>
                </a:lnTo>
                <a:cubicBezTo>
                  <a:pt x="128811" y="177143"/>
                  <a:pt x="166688" y="140084"/>
                  <a:pt x="166688" y="94543"/>
                </a:cubicBezTo>
                <a:cubicBezTo>
                  <a:pt x="166688" y="72479"/>
                  <a:pt x="157311" y="51755"/>
                  <a:pt x="141722" y="36128"/>
                </a:cubicBezTo>
                <a:close/>
                <a:moveTo>
                  <a:pt x="83307" y="163227"/>
                </a:moveTo>
                <a:cubicBezTo>
                  <a:pt x="70954" y="163227"/>
                  <a:pt x="58862" y="159916"/>
                  <a:pt x="48332" y="153665"/>
                </a:cubicBezTo>
                <a:lnTo>
                  <a:pt x="45839" y="152177"/>
                </a:lnTo>
                <a:lnTo>
                  <a:pt x="19869" y="158986"/>
                </a:lnTo>
                <a:lnTo>
                  <a:pt x="26789" y="133648"/>
                </a:lnTo>
                <a:lnTo>
                  <a:pt x="25152" y="131043"/>
                </a:lnTo>
                <a:cubicBezTo>
                  <a:pt x="18269" y="120104"/>
                  <a:pt x="14660" y="107491"/>
                  <a:pt x="14660" y="94506"/>
                </a:cubicBezTo>
                <a:cubicBezTo>
                  <a:pt x="14660" y="56666"/>
                  <a:pt x="45467" y="25859"/>
                  <a:pt x="83344" y="25859"/>
                </a:cubicBezTo>
                <a:cubicBezTo>
                  <a:pt x="101687" y="25859"/>
                  <a:pt x="118914" y="33003"/>
                  <a:pt x="131862" y="45988"/>
                </a:cubicBezTo>
                <a:cubicBezTo>
                  <a:pt x="144810" y="58973"/>
                  <a:pt x="152772" y="76200"/>
                  <a:pt x="152735" y="94543"/>
                </a:cubicBezTo>
                <a:cubicBezTo>
                  <a:pt x="152735" y="132420"/>
                  <a:pt x="121146" y="163227"/>
                  <a:pt x="83307" y="163227"/>
                </a:cubicBezTo>
                <a:close/>
                <a:moveTo>
                  <a:pt x="120960" y="111807"/>
                </a:moveTo>
                <a:cubicBezTo>
                  <a:pt x="118914" y="110765"/>
                  <a:pt x="108756" y="105780"/>
                  <a:pt x="106859" y="105110"/>
                </a:cubicBezTo>
                <a:cubicBezTo>
                  <a:pt x="104961" y="104403"/>
                  <a:pt x="103584" y="104068"/>
                  <a:pt x="102208" y="106152"/>
                </a:cubicBezTo>
                <a:cubicBezTo>
                  <a:pt x="100831" y="108235"/>
                  <a:pt x="96887" y="112849"/>
                  <a:pt x="95659" y="114263"/>
                </a:cubicBezTo>
                <a:cubicBezTo>
                  <a:pt x="94469" y="115639"/>
                  <a:pt x="93241" y="115825"/>
                  <a:pt x="91194" y="114784"/>
                </a:cubicBezTo>
                <a:cubicBezTo>
                  <a:pt x="79065" y="108719"/>
                  <a:pt x="71103" y="103956"/>
                  <a:pt x="63103" y="90227"/>
                </a:cubicBezTo>
                <a:cubicBezTo>
                  <a:pt x="60982" y="86581"/>
                  <a:pt x="65224" y="86841"/>
                  <a:pt x="69168" y="78953"/>
                </a:cubicBezTo>
                <a:cubicBezTo>
                  <a:pt x="69838" y="77577"/>
                  <a:pt x="69503" y="76386"/>
                  <a:pt x="68982" y="75344"/>
                </a:cubicBezTo>
                <a:cubicBezTo>
                  <a:pt x="68461" y="74302"/>
                  <a:pt x="64331" y="64145"/>
                  <a:pt x="62619" y="60015"/>
                </a:cubicBezTo>
                <a:cubicBezTo>
                  <a:pt x="60945" y="55997"/>
                  <a:pt x="59234" y="56555"/>
                  <a:pt x="57969" y="56480"/>
                </a:cubicBezTo>
                <a:cubicBezTo>
                  <a:pt x="56778" y="56406"/>
                  <a:pt x="55401" y="56406"/>
                  <a:pt x="54025" y="56406"/>
                </a:cubicBezTo>
                <a:cubicBezTo>
                  <a:pt x="52648" y="56406"/>
                  <a:pt x="50416" y="56927"/>
                  <a:pt x="48518" y="58973"/>
                </a:cubicBezTo>
                <a:cubicBezTo>
                  <a:pt x="46620" y="61057"/>
                  <a:pt x="41300" y="66042"/>
                  <a:pt x="41300" y="76200"/>
                </a:cubicBezTo>
                <a:cubicBezTo>
                  <a:pt x="41300" y="86358"/>
                  <a:pt x="48704" y="96180"/>
                  <a:pt x="49709" y="97557"/>
                </a:cubicBezTo>
                <a:cubicBezTo>
                  <a:pt x="50750" y="98933"/>
                  <a:pt x="64257" y="119769"/>
                  <a:pt x="84981" y="128736"/>
                </a:cubicBezTo>
                <a:cubicBezTo>
                  <a:pt x="98078" y="134392"/>
                  <a:pt x="103212" y="134875"/>
                  <a:pt x="109761" y="133908"/>
                </a:cubicBezTo>
                <a:cubicBezTo>
                  <a:pt x="113742" y="133313"/>
                  <a:pt x="121965" y="128922"/>
                  <a:pt x="123676" y="124085"/>
                </a:cubicBezTo>
                <a:cubicBezTo>
                  <a:pt x="125388" y="119249"/>
                  <a:pt x="125388" y="115119"/>
                  <a:pt x="124867" y="114263"/>
                </a:cubicBezTo>
                <a:cubicBezTo>
                  <a:pt x="124383" y="113333"/>
                  <a:pt x="123006" y="112812"/>
                  <a:pt x="120960" y="111807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4" name="Shape 11"/>
          <p:cNvSpPr/>
          <p:nvPr/>
        </p:nvSpPr>
        <p:spPr>
          <a:xfrm>
            <a:off x="955358" y="365950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2977"/>
                </a:moveTo>
                <a:cubicBezTo>
                  <a:pt x="44323" y="2977"/>
                  <a:pt x="2977" y="44323"/>
                  <a:pt x="2977" y="95250"/>
                </a:cubicBezTo>
                <a:cubicBezTo>
                  <a:pt x="2977" y="146177"/>
                  <a:pt x="44323" y="187523"/>
                  <a:pt x="95250" y="187523"/>
                </a:cubicBezTo>
                <a:cubicBezTo>
                  <a:pt x="146177" y="187523"/>
                  <a:pt x="187523" y="146177"/>
                  <a:pt x="187523" y="95250"/>
                </a:cubicBezTo>
                <a:cubicBezTo>
                  <a:pt x="187523" y="44323"/>
                  <a:pt x="146177" y="2977"/>
                  <a:pt x="95250" y="2977"/>
                </a:cubicBezTo>
                <a:close/>
                <a:moveTo>
                  <a:pt x="138038" y="65745"/>
                </a:moveTo>
                <a:cubicBezTo>
                  <a:pt x="136661" y="80330"/>
                  <a:pt x="130634" y="115751"/>
                  <a:pt x="127583" y="132085"/>
                </a:cubicBezTo>
                <a:cubicBezTo>
                  <a:pt x="126281" y="139005"/>
                  <a:pt x="123751" y="141312"/>
                  <a:pt x="121295" y="141536"/>
                </a:cubicBezTo>
                <a:cubicBezTo>
                  <a:pt x="115937" y="142019"/>
                  <a:pt x="111882" y="138001"/>
                  <a:pt x="106673" y="134578"/>
                </a:cubicBezTo>
                <a:cubicBezTo>
                  <a:pt x="98561" y="129257"/>
                  <a:pt x="93948" y="125946"/>
                  <a:pt x="86097" y="120737"/>
                </a:cubicBezTo>
                <a:cubicBezTo>
                  <a:pt x="76981" y="114746"/>
                  <a:pt x="82897" y="111435"/>
                  <a:pt x="88069" y="106040"/>
                </a:cubicBezTo>
                <a:cubicBezTo>
                  <a:pt x="89446" y="104626"/>
                  <a:pt x="113035" y="83158"/>
                  <a:pt x="113481" y="81223"/>
                </a:cubicBezTo>
                <a:cubicBezTo>
                  <a:pt x="113556" y="80963"/>
                  <a:pt x="113593" y="80070"/>
                  <a:pt x="113035" y="79586"/>
                </a:cubicBezTo>
                <a:cubicBezTo>
                  <a:pt x="112477" y="79102"/>
                  <a:pt x="111696" y="79288"/>
                  <a:pt x="111137" y="79400"/>
                </a:cubicBezTo>
                <a:cubicBezTo>
                  <a:pt x="110319" y="79586"/>
                  <a:pt x="97334" y="88143"/>
                  <a:pt x="72219" y="105110"/>
                </a:cubicBezTo>
                <a:cubicBezTo>
                  <a:pt x="68535" y="107640"/>
                  <a:pt x="65187" y="108868"/>
                  <a:pt x="62210" y="108793"/>
                </a:cubicBezTo>
                <a:cubicBezTo>
                  <a:pt x="58899" y="108719"/>
                  <a:pt x="52574" y="106933"/>
                  <a:pt x="47848" y="105408"/>
                </a:cubicBezTo>
                <a:cubicBezTo>
                  <a:pt x="42081" y="103547"/>
                  <a:pt x="37467" y="102543"/>
                  <a:pt x="37877" y="99343"/>
                </a:cubicBezTo>
                <a:cubicBezTo>
                  <a:pt x="38100" y="97668"/>
                  <a:pt x="40370" y="95994"/>
                  <a:pt x="44723" y="94245"/>
                </a:cubicBezTo>
                <a:cubicBezTo>
                  <a:pt x="71624" y="82525"/>
                  <a:pt x="89557" y="74786"/>
                  <a:pt x="98524" y="71065"/>
                </a:cubicBezTo>
                <a:cubicBezTo>
                  <a:pt x="124160" y="60424"/>
                  <a:pt x="129480" y="58564"/>
                  <a:pt x="132941" y="58489"/>
                </a:cubicBezTo>
                <a:cubicBezTo>
                  <a:pt x="133722" y="58489"/>
                  <a:pt x="135396" y="58675"/>
                  <a:pt x="136513" y="59568"/>
                </a:cubicBezTo>
                <a:cubicBezTo>
                  <a:pt x="137257" y="60201"/>
                  <a:pt x="137703" y="61094"/>
                  <a:pt x="137815" y="62061"/>
                </a:cubicBezTo>
                <a:cubicBezTo>
                  <a:pt x="138001" y="63252"/>
                  <a:pt x="138038" y="64480"/>
                  <a:pt x="137964" y="65708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5" name="Text 12"/>
          <p:cNvSpPr/>
          <p:nvPr/>
        </p:nvSpPr>
        <p:spPr>
          <a:xfrm>
            <a:off x="1283970" y="3640457"/>
            <a:ext cx="16097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WhatsApp / Telegram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6195060" y="2760349"/>
            <a:ext cx="5608320" cy="1303020"/>
          </a:xfrm>
          <a:custGeom>
            <a:avLst/>
            <a:gdLst/>
            <a:ahLst/>
            <a:cxnLst/>
            <a:rect l="l" t="t" r="r" b="b"/>
            <a:pathLst>
              <a:path w="5608320" h="1303020">
                <a:moveTo>
                  <a:pt x="114301" y="0"/>
                </a:moveTo>
                <a:lnTo>
                  <a:pt x="5494019" y="0"/>
                </a:lnTo>
                <a:cubicBezTo>
                  <a:pt x="5557146" y="0"/>
                  <a:pt x="5608320" y="51174"/>
                  <a:pt x="5608320" y="114301"/>
                </a:cubicBezTo>
                <a:lnTo>
                  <a:pt x="5608320" y="1188719"/>
                </a:lnTo>
                <a:cubicBezTo>
                  <a:pt x="5608320" y="1251846"/>
                  <a:pt x="5557146" y="1303020"/>
                  <a:pt x="5494019" y="1303020"/>
                </a:cubicBezTo>
                <a:lnTo>
                  <a:pt x="114301" y="1303020"/>
                </a:lnTo>
                <a:cubicBezTo>
                  <a:pt x="51174" y="1303020"/>
                  <a:pt x="0" y="1251846"/>
                  <a:pt x="0" y="118871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4"/>
          <p:cNvSpPr/>
          <p:nvPr/>
        </p:nvSpPr>
        <p:spPr>
          <a:xfrm>
            <a:off x="6389370" y="295465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8" name="Shape 15"/>
          <p:cNvSpPr/>
          <p:nvPr/>
        </p:nvSpPr>
        <p:spPr>
          <a:xfrm>
            <a:off x="6570345" y="3107057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7144" y="28575"/>
                </a:moveTo>
                <a:cubicBezTo>
                  <a:pt x="7144" y="12814"/>
                  <a:pt x="19958" y="0"/>
                  <a:pt x="35719" y="0"/>
                </a:cubicBezTo>
                <a:lnTo>
                  <a:pt x="135731" y="0"/>
                </a:lnTo>
                <a:cubicBezTo>
                  <a:pt x="151492" y="0"/>
                  <a:pt x="164306" y="12814"/>
                  <a:pt x="164306" y="28575"/>
                </a:cubicBezTo>
                <a:lnTo>
                  <a:pt x="164306" y="200025"/>
                </a:lnTo>
                <a:cubicBezTo>
                  <a:pt x="164306" y="215786"/>
                  <a:pt x="151492" y="228600"/>
                  <a:pt x="135731" y="228600"/>
                </a:cubicBezTo>
                <a:lnTo>
                  <a:pt x="35719" y="228600"/>
                </a:lnTo>
                <a:cubicBezTo>
                  <a:pt x="19958" y="228600"/>
                  <a:pt x="7144" y="215786"/>
                  <a:pt x="7144" y="200025"/>
                </a:cubicBezTo>
                <a:lnTo>
                  <a:pt x="7144" y="28575"/>
                </a:lnTo>
                <a:close/>
                <a:moveTo>
                  <a:pt x="35719" y="28575"/>
                </a:moveTo>
                <a:lnTo>
                  <a:pt x="35719" y="164306"/>
                </a:lnTo>
                <a:lnTo>
                  <a:pt x="135731" y="164306"/>
                </a:lnTo>
                <a:lnTo>
                  <a:pt x="135731" y="28575"/>
                </a:lnTo>
                <a:lnTo>
                  <a:pt x="35719" y="28575"/>
                </a:lnTo>
                <a:close/>
                <a:moveTo>
                  <a:pt x="85725" y="210741"/>
                </a:moveTo>
                <a:cubicBezTo>
                  <a:pt x="93628" y="210741"/>
                  <a:pt x="100013" y="204356"/>
                  <a:pt x="100013" y="196453"/>
                </a:cubicBezTo>
                <a:cubicBezTo>
                  <a:pt x="100013" y="188550"/>
                  <a:pt x="93628" y="182166"/>
                  <a:pt x="85725" y="182166"/>
                </a:cubicBezTo>
                <a:cubicBezTo>
                  <a:pt x="77822" y="182166"/>
                  <a:pt x="71438" y="188550"/>
                  <a:pt x="71438" y="196453"/>
                </a:cubicBezTo>
                <a:cubicBezTo>
                  <a:pt x="71438" y="204356"/>
                  <a:pt x="77822" y="210741"/>
                  <a:pt x="85725" y="21074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9" name="Text 16"/>
          <p:cNvSpPr/>
          <p:nvPr/>
        </p:nvSpPr>
        <p:spPr>
          <a:xfrm>
            <a:off x="7075170" y="2973707"/>
            <a:ext cx="21145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Китай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7075170" y="3164207"/>
            <a:ext cx="21621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+86 130 7680 6357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6401276" y="3659507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3321" y="62359"/>
                </a:moveTo>
                <a:cubicBezTo>
                  <a:pt x="145703" y="62359"/>
                  <a:pt x="148010" y="62471"/>
                  <a:pt x="150316" y="62768"/>
                </a:cubicBezTo>
                <a:cubicBezTo>
                  <a:pt x="144140" y="33598"/>
                  <a:pt x="112849" y="11906"/>
                  <a:pt x="77279" y="11906"/>
                </a:cubicBezTo>
                <a:cubicBezTo>
                  <a:pt x="37393" y="11906"/>
                  <a:pt x="4837" y="38993"/>
                  <a:pt x="4837" y="73447"/>
                </a:cubicBezTo>
                <a:cubicBezTo>
                  <a:pt x="4837" y="93315"/>
                  <a:pt x="15739" y="109724"/>
                  <a:pt x="33821" y="122411"/>
                </a:cubicBezTo>
                <a:lnTo>
                  <a:pt x="26640" y="144214"/>
                </a:lnTo>
                <a:lnTo>
                  <a:pt x="51941" y="131527"/>
                </a:lnTo>
                <a:cubicBezTo>
                  <a:pt x="61020" y="133313"/>
                  <a:pt x="68238" y="135136"/>
                  <a:pt x="77316" y="135136"/>
                </a:cubicBezTo>
                <a:cubicBezTo>
                  <a:pt x="79623" y="135136"/>
                  <a:pt x="81818" y="135024"/>
                  <a:pt x="84125" y="134838"/>
                </a:cubicBezTo>
                <a:cubicBezTo>
                  <a:pt x="82637" y="130039"/>
                  <a:pt x="81818" y="124941"/>
                  <a:pt x="81818" y="119658"/>
                </a:cubicBezTo>
                <a:cubicBezTo>
                  <a:pt x="81781" y="88069"/>
                  <a:pt x="108942" y="62359"/>
                  <a:pt x="143321" y="62359"/>
                </a:cubicBezTo>
                <a:close/>
                <a:moveTo>
                  <a:pt x="104440" y="42676"/>
                </a:moveTo>
                <a:cubicBezTo>
                  <a:pt x="109835" y="42676"/>
                  <a:pt x="113444" y="46286"/>
                  <a:pt x="113444" y="51755"/>
                </a:cubicBezTo>
                <a:cubicBezTo>
                  <a:pt x="113444" y="57150"/>
                  <a:pt x="109835" y="60759"/>
                  <a:pt x="104440" y="60759"/>
                </a:cubicBezTo>
                <a:cubicBezTo>
                  <a:pt x="98933" y="60759"/>
                  <a:pt x="93538" y="57150"/>
                  <a:pt x="93538" y="51755"/>
                </a:cubicBezTo>
                <a:cubicBezTo>
                  <a:pt x="93576" y="46286"/>
                  <a:pt x="98971" y="42676"/>
                  <a:pt x="104440" y="42676"/>
                </a:cubicBezTo>
                <a:close/>
                <a:moveTo>
                  <a:pt x="53690" y="60759"/>
                </a:moveTo>
                <a:cubicBezTo>
                  <a:pt x="48295" y="60759"/>
                  <a:pt x="42788" y="57150"/>
                  <a:pt x="42788" y="51755"/>
                </a:cubicBezTo>
                <a:cubicBezTo>
                  <a:pt x="42788" y="46248"/>
                  <a:pt x="48295" y="42676"/>
                  <a:pt x="53690" y="42676"/>
                </a:cubicBezTo>
                <a:cubicBezTo>
                  <a:pt x="59196" y="42676"/>
                  <a:pt x="62768" y="46286"/>
                  <a:pt x="62768" y="51755"/>
                </a:cubicBezTo>
                <a:cubicBezTo>
                  <a:pt x="62768" y="57187"/>
                  <a:pt x="59196" y="60759"/>
                  <a:pt x="53690" y="60759"/>
                </a:cubicBezTo>
                <a:close/>
                <a:moveTo>
                  <a:pt x="209476" y="118839"/>
                </a:moveTo>
                <a:cubicBezTo>
                  <a:pt x="209476" y="89855"/>
                  <a:pt x="180491" y="66266"/>
                  <a:pt x="147935" y="66266"/>
                </a:cubicBezTo>
                <a:cubicBezTo>
                  <a:pt x="113444" y="66266"/>
                  <a:pt x="86395" y="89855"/>
                  <a:pt x="86395" y="118839"/>
                </a:cubicBezTo>
                <a:cubicBezTo>
                  <a:pt x="86395" y="147824"/>
                  <a:pt x="113481" y="171413"/>
                  <a:pt x="147935" y="171413"/>
                </a:cubicBezTo>
                <a:cubicBezTo>
                  <a:pt x="155116" y="171413"/>
                  <a:pt x="162409" y="169515"/>
                  <a:pt x="169738" y="167729"/>
                </a:cubicBezTo>
                <a:lnTo>
                  <a:pt x="189607" y="178631"/>
                </a:lnTo>
                <a:lnTo>
                  <a:pt x="184100" y="160548"/>
                </a:lnTo>
                <a:cubicBezTo>
                  <a:pt x="198686" y="149609"/>
                  <a:pt x="209476" y="135136"/>
                  <a:pt x="209476" y="118839"/>
                </a:cubicBezTo>
                <a:close/>
                <a:moveTo>
                  <a:pt x="127955" y="109724"/>
                </a:moveTo>
                <a:cubicBezTo>
                  <a:pt x="124346" y="109724"/>
                  <a:pt x="120774" y="106114"/>
                  <a:pt x="120774" y="102431"/>
                </a:cubicBezTo>
                <a:cubicBezTo>
                  <a:pt x="120774" y="98822"/>
                  <a:pt x="124383" y="95250"/>
                  <a:pt x="127955" y="95250"/>
                </a:cubicBezTo>
                <a:cubicBezTo>
                  <a:pt x="133462" y="95250"/>
                  <a:pt x="137033" y="98859"/>
                  <a:pt x="137033" y="102431"/>
                </a:cubicBezTo>
                <a:cubicBezTo>
                  <a:pt x="137033" y="106152"/>
                  <a:pt x="133424" y="109724"/>
                  <a:pt x="127955" y="109724"/>
                </a:cubicBezTo>
                <a:close/>
                <a:moveTo>
                  <a:pt x="167804" y="109724"/>
                </a:moveTo>
                <a:cubicBezTo>
                  <a:pt x="164195" y="109724"/>
                  <a:pt x="160623" y="106114"/>
                  <a:pt x="160623" y="102431"/>
                </a:cubicBezTo>
                <a:cubicBezTo>
                  <a:pt x="160623" y="98822"/>
                  <a:pt x="164232" y="95250"/>
                  <a:pt x="167804" y="95250"/>
                </a:cubicBezTo>
                <a:cubicBezTo>
                  <a:pt x="173199" y="95250"/>
                  <a:pt x="176882" y="98859"/>
                  <a:pt x="176882" y="102431"/>
                </a:cubicBezTo>
                <a:cubicBezTo>
                  <a:pt x="176919" y="106152"/>
                  <a:pt x="173199" y="109724"/>
                  <a:pt x="167804" y="109724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2" name="Shape 19"/>
          <p:cNvSpPr/>
          <p:nvPr/>
        </p:nvSpPr>
        <p:spPr>
          <a:xfrm>
            <a:off x="6777514" y="3659507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41722" y="36128"/>
                </a:moveTo>
                <a:cubicBezTo>
                  <a:pt x="126132" y="20501"/>
                  <a:pt x="105370" y="11906"/>
                  <a:pt x="83307" y="11906"/>
                </a:cubicBezTo>
                <a:cubicBezTo>
                  <a:pt x="37765" y="11906"/>
                  <a:pt x="707" y="48964"/>
                  <a:pt x="707" y="94506"/>
                </a:cubicBezTo>
                <a:cubicBezTo>
                  <a:pt x="707" y="109054"/>
                  <a:pt x="4502" y="123267"/>
                  <a:pt x="11720" y="135806"/>
                </a:cubicBezTo>
                <a:lnTo>
                  <a:pt x="0" y="178594"/>
                </a:lnTo>
                <a:lnTo>
                  <a:pt x="43793" y="167097"/>
                </a:lnTo>
                <a:cubicBezTo>
                  <a:pt x="55848" y="173682"/>
                  <a:pt x="69428" y="177143"/>
                  <a:pt x="83269" y="177143"/>
                </a:cubicBezTo>
                <a:lnTo>
                  <a:pt x="83307" y="177143"/>
                </a:lnTo>
                <a:cubicBezTo>
                  <a:pt x="128811" y="177143"/>
                  <a:pt x="166688" y="140084"/>
                  <a:pt x="166688" y="94543"/>
                </a:cubicBezTo>
                <a:cubicBezTo>
                  <a:pt x="166688" y="72479"/>
                  <a:pt x="157311" y="51755"/>
                  <a:pt x="141722" y="36128"/>
                </a:cubicBezTo>
                <a:close/>
                <a:moveTo>
                  <a:pt x="83307" y="163227"/>
                </a:moveTo>
                <a:cubicBezTo>
                  <a:pt x="70954" y="163227"/>
                  <a:pt x="58862" y="159916"/>
                  <a:pt x="48332" y="153665"/>
                </a:cubicBezTo>
                <a:lnTo>
                  <a:pt x="45839" y="152177"/>
                </a:lnTo>
                <a:lnTo>
                  <a:pt x="19869" y="158986"/>
                </a:lnTo>
                <a:lnTo>
                  <a:pt x="26789" y="133648"/>
                </a:lnTo>
                <a:lnTo>
                  <a:pt x="25152" y="131043"/>
                </a:lnTo>
                <a:cubicBezTo>
                  <a:pt x="18269" y="120104"/>
                  <a:pt x="14660" y="107491"/>
                  <a:pt x="14660" y="94506"/>
                </a:cubicBezTo>
                <a:cubicBezTo>
                  <a:pt x="14660" y="56666"/>
                  <a:pt x="45467" y="25859"/>
                  <a:pt x="83344" y="25859"/>
                </a:cubicBezTo>
                <a:cubicBezTo>
                  <a:pt x="101687" y="25859"/>
                  <a:pt x="118914" y="33003"/>
                  <a:pt x="131862" y="45988"/>
                </a:cubicBezTo>
                <a:cubicBezTo>
                  <a:pt x="144810" y="58973"/>
                  <a:pt x="152772" y="76200"/>
                  <a:pt x="152735" y="94543"/>
                </a:cubicBezTo>
                <a:cubicBezTo>
                  <a:pt x="152735" y="132420"/>
                  <a:pt x="121146" y="163227"/>
                  <a:pt x="83307" y="163227"/>
                </a:cubicBezTo>
                <a:close/>
                <a:moveTo>
                  <a:pt x="120960" y="111807"/>
                </a:moveTo>
                <a:cubicBezTo>
                  <a:pt x="118914" y="110765"/>
                  <a:pt x="108756" y="105780"/>
                  <a:pt x="106859" y="105110"/>
                </a:cubicBezTo>
                <a:cubicBezTo>
                  <a:pt x="104961" y="104403"/>
                  <a:pt x="103584" y="104068"/>
                  <a:pt x="102208" y="106152"/>
                </a:cubicBezTo>
                <a:cubicBezTo>
                  <a:pt x="100831" y="108235"/>
                  <a:pt x="96887" y="112849"/>
                  <a:pt x="95659" y="114263"/>
                </a:cubicBezTo>
                <a:cubicBezTo>
                  <a:pt x="94469" y="115639"/>
                  <a:pt x="93241" y="115825"/>
                  <a:pt x="91194" y="114784"/>
                </a:cubicBezTo>
                <a:cubicBezTo>
                  <a:pt x="79065" y="108719"/>
                  <a:pt x="71103" y="103956"/>
                  <a:pt x="63103" y="90227"/>
                </a:cubicBezTo>
                <a:cubicBezTo>
                  <a:pt x="60982" y="86581"/>
                  <a:pt x="65224" y="86841"/>
                  <a:pt x="69168" y="78953"/>
                </a:cubicBezTo>
                <a:cubicBezTo>
                  <a:pt x="69838" y="77577"/>
                  <a:pt x="69503" y="76386"/>
                  <a:pt x="68982" y="75344"/>
                </a:cubicBezTo>
                <a:cubicBezTo>
                  <a:pt x="68461" y="74302"/>
                  <a:pt x="64331" y="64145"/>
                  <a:pt x="62619" y="60015"/>
                </a:cubicBezTo>
                <a:cubicBezTo>
                  <a:pt x="60945" y="55997"/>
                  <a:pt x="59234" y="56555"/>
                  <a:pt x="57969" y="56480"/>
                </a:cubicBezTo>
                <a:cubicBezTo>
                  <a:pt x="56778" y="56406"/>
                  <a:pt x="55401" y="56406"/>
                  <a:pt x="54025" y="56406"/>
                </a:cubicBezTo>
                <a:cubicBezTo>
                  <a:pt x="52648" y="56406"/>
                  <a:pt x="50416" y="56927"/>
                  <a:pt x="48518" y="58973"/>
                </a:cubicBezTo>
                <a:cubicBezTo>
                  <a:pt x="46620" y="61057"/>
                  <a:pt x="41300" y="66042"/>
                  <a:pt x="41300" y="76200"/>
                </a:cubicBezTo>
                <a:cubicBezTo>
                  <a:pt x="41300" y="86358"/>
                  <a:pt x="48704" y="96180"/>
                  <a:pt x="49709" y="97557"/>
                </a:cubicBezTo>
                <a:cubicBezTo>
                  <a:pt x="50750" y="98933"/>
                  <a:pt x="64257" y="119769"/>
                  <a:pt x="84981" y="128736"/>
                </a:cubicBezTo>
                <a:cubicBezTo>
                  <a:pt x="98078" y="134392"/>
                  <a:pt x="103212" y="134875"/>
                  <a:pt x="109761" y="133908"/>
                </a:cubicBezTo>
                <a:cubicBezTo>
                  <a:pt x="113742" y="133313"/>
                  <a:pt x="121965" y="128922"/>
                  <a:pt x="123676" y="124085"/>
                </a:cubicBezTo>
                <a:cubicBezTo>
                  <a:pt x="125388" y="119249"/>
                  <a:pt x="125388" y="115119"/>
                  <a:pt x="124867" y="114263"/>
                </a:cubicBezTo>
                <a:cubicBezTo>
                  <a:pt x="124383" y="113333"/>
                  <a:pt x="123006" y="112812"/>
                  <a:pt x="120960" y="111807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3" name="Shape 20"/>
          <p:cNvSpPr/>
          <p:nvPr/>
        </p:nvSpPr>
        <p:spPr>
          <a:xfrm>
            <a:off x="7118032" y="365950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2977"/>
                </a:moveTo>
                <a:cubicBezTo>
                  <a:pt x="44323" y="2977"/>
                  <a:pt x="2977" y="44323"/>
                  <a:pt x="2977" y="95250"/>
                </a:cubicBezTo>
                <a:cubicBezTo>
                  <a:pt x="2977" y="146177"/>
                  <a:pt x="44323" y="187523"/>
                  <a:pt x="95250" y="187523"/>
                </a:cubicBezTo>
                <a:cubicBezTo>
                  <a:pt x="146177" y="187523"/>
                  <a:pt x="187523" y="146177"/>
                  <a:pt x="187523" y="95250"/>
                </a:cubicBezTo>
                <a:cubicBezTo>
                  <a:pt x="187523" y="44323"/>
                  <a:pt x="146177" y="2977"/>
                  <a:pt x="95250" y="2977"/>
                </a:cubicBezTo>
                <a:close/>
                <a:moveTo>
                  <a:pt x="138038" y="65745"/>
                </a:moveTo>
                <a:cubicBezTo>
                  <a:pt x="136661" y="80330"/>
                  <a:pt x="130634" y="115751"/>
                  <a:pt x="127583" y="132085"/>
                </a:cubicBezTo>
                <a:cubicBezTo>
                  <a:pt x="126281" y="139005"/>
                  <a:pt x="123751" y="141312"/>
                  <a:pt x="121295" y="141536"/>
                </a:cubicBezTo>
                <a:cubicBezTo>
                  <a:pt x="115937" y="142019"/>
                  <a:pt x="111882" y="138001"/>
                  <a:pt x="106673" y="134578"/>
                </a:cubicBezTo>
                <a:cubicBezTo>
                  <a:pt x="98561" y="129257"/>
                  <a:pt x="93948" y="125946"/>
                  <a:pt x="86097" y="120737"/>
                </a:cubicBezTo>
                <a:cubicBezTo>
                  <a:pt x="76981" y="114746"/>
                  <a:pt x="82897" y="111435"/>
                  <a:pt x="88069" y="106040"/>
                </a:cubicBezTo>
                <a:cubicBezTo>
                  <a:pt x="89446" y="104626"/>
                  <a:pt x="113035" y="83158"/>
                  <a:pt x="113481" y="81223"/>
                </a:cubicBezTo>
                <a:cubicBezTo>
                  <a:pt x="113556" y="80963"/>
                  <a:pt x="113593" y="80070"/>
                  <a:pt x="113035" y="79586"/>
                </a:cubicBezTo>
                <a:cubicBezTo>
                  <a:pt x="112477" y="79102"/>
                  <a:pt x="111696" y="79288"/>
                  <a:pt x="111137" y="79400"/>
                </a:cubicBezTo>
                <a:cubicBezTo>
                  <a:pt x="110319" y="79586"/>
                  <a:pt x="97334" y="88143"/>
                  <a:pt x="72219" y="105110"/>
                </a:cubicBezTo>
                <a:cubicBezTo>
                  <a:pt x="68535" y="107640"/>
                  <a:pt x="65187" y="108868"/>
                  <a:pt x="62210" y="108793"/>
                </a:cubicBezTo>
                <a:cubicBezTo>
                  <a:pt x="58899" y="108719"/>
                  <a:pt x="52574" y="106933"/>
                  <a:pt x="47848" y="105408"/>
                </a:cubicBezTo>
                <a:cubicBezTo>
                  <a:pt x="42081" y="103547"/>
                  <a:pt x="37467" y="102543"/>
                  <a:pt x="37877" y="99343"/>
                </a:cubicBezTo>
                <a:cubicBezTo>
                  <a:pt x="38100" y="97668"/>
                  <a:pt x="40370" y="95994"/>
                  <a:pt x="44723" y="94245"/>
                </a:cubicBezTo>
                <a:cubicBezTo>
                  <a:pt x="71624" y="82525"/>
                  <a:pt x="89557" y="74786"/>
                  <a:pt x="98524" y="71065"/>
                </a:cubicBezTo>
                <a:cubicBezTo>
                  <a:pt x="124160" y="60424"/>
                  <a:pt x="129480" y="58564"/>
                  <a:pt x="132941" y="58489"/>
                </a:cubicBezTo>
                <a:cubicBezTo>
                  <a:pt x="133722" y="58489"/>
                  <a:pt x="135396" y="58675"/>
                  <a:pt x="136513" y="59568"/>
                </a:cubicBezTo>
                <a:cubicBezTo>
                  <a:pt x="137257" y="60201"/>
                  <a:pt x="137703" y="61094"/>
                  <a:pt x="137815" y="62061"/>
                </a:cubicBezTo>
                <a:cubicBezTo>
                  <a:pt x="138001" y="63252"/>
                  <a:pt x="138038" y="64480"/>
                  <a:pt x="137964" y="65708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4" name="Text 21"/>
          <p:cNvSpPr/>
          <p:nvPr/>
        </p:nvSpPr>
        <p:spPr>
          <a:xfrm>
            <a:off x="7446645" y="3640457"/>
            <a:ext cx="23145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WeChat / WhatsApp / Telegram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384810" y="4299585"/>
            <a:ext cx="5608320" cy="769620"/>
          </a:xfrm>
          <a:custGeom>
            <a:avLst/>
            <a:gdLst/>
            <a:ahLst/>
            <a:cxnLst/>
            <a:rect l="l" t="t" r="r" b="b"/>
            <a:pathLst>
              <a:path w="5608320" h="769620">
                <a:moveTo>
                  <a:pt x="114296" y="0"/>
                </a:moveTo>
                <a:lnTo>
                  <a:pt x="5494024" y="0"/>
                </a:lnTo>
                <a:cubicBezTo>
                  <a:pt x="5557148" y="0"/>
                  <a:pt x="5608320" y="51172"/>
                  <a:pt x="5608320" y="114296"/>
                </a:cubicBezTo>
                <a:lnTo>
                  <a:pt x="5608320" y="655324"/>
                </a:lnTo>
                <a:cubicBezTo>
                  <a:pt x="5608320" y="718448"/>
                  <a:pt x="5557148" y="769620"/>
                  <a:pt x="5494024" y="769620"/>
                </a:cubicBezTo>
                <a:lnTo>
                  <a:pt x="114296" y="769620"/>
                </a:lnTo>
                <a:cubicBezTo>
                  <a:pt x="51172" y="769620"/>
                  <a:pt x="0" y="718448"/>
                  <a:pt x="0" y="655324"/>
                </a:cubicBezTo>
                <a:lnTo>
                  <a:pt x="0" y="114296"/>
                </a:lnTo>
                <a:cubicBezTo>
                  <a:pt x="0" y="51214"/>
                  <a:pt x="51214" y="0"/>
                  <a:pt x="114296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3"/>
          <p:cNvSpPr/>
          <p:nvPr/>
        </p:nvSpPr>
        <p:spPr>
          <a:xfrm>
            <a:off x="569595" y="457009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431" y="28575"/>
                </a:moveTo>
                <a:cubicBezTo>
                  <a:pt x="9599" y="28575"/>
                  <a:pt x="0" y="38174"/>
                  <a:pt x="0" y="50006"/>
                </a:cubicBezTo>
                <a:cubicBezTo>
                  <a:pt x="0" y="56748"/>
                  <a:pt x="3170" y="63088"/>
                  <a:pt x="8573" y="67151"/>
                </a:cubicBezTo>
                <a:lnTo>
                  <a:pt x="101441" y="136803"/>
                </a:lnTo>
                <a:cubicBezTo>
                  <a:pt x="109076" y="142518"/>
                  <a:pt x="119524" y="142518"/>
                  <a:pt x="127159" y="136803"/>
                </a:cubicBezTo>
                <a:lnTo>
                  <a:pt x="220028" y="67151"/>
                </a:lnTo>
                <a:cubicBezTo>
                  <a:pt x="225430" y="63088"/>
                  <a:pt x="228600" y="56748"/>
                  <a:pt x="228600" y="50006"/>
                </a:cubicBezTo>
                <a:cubicBezTo>
                  <a:pt x="228600" y="38174"/>
                  <a:pt x="219001" y="28575"/>
                  <a:pt x="207169" y="28575"/>
                </a:cubicBezTo>
                <a:lnTo>
                  <a:pt x="21431" y="28575"/>
                </a:lnTo>
                <a:close/>
                <a:moveTo>
                  <a:pt x="0" y="87511"/>
                </a:moveTo>
                <a:lnTo>
                  <a:pt x="0" y="171450"/>
                </a:lnTo>
                <a:cubicBezTo>
                  <a:pt x="0" y="187211"/>
                  <a:pt x="12814" y="200025"/>
                  <a:pt x="28575" y="200025"/>
                </a:cubicBezTo>
                <a:lnTo>
                  <a:pt x="200025" y="200025"/>
                </a:lnTo>
                <a:cubicBezTo>
                  <a:pt x="215786" y="200025"/>
                  <a:pt x="228600" y="187211"/>
                  <a:pt x="228600" y="171450"/>
                </a:cubicBezTo>
                <a:lnTo>
                  <a:pt x="228600" y="87511"/>
                </a:lnTo>
                <a:lnTo>
                  <a:pt x="140018" y="153948"/>
                </a:lnTo>
                <a:cubicBezTo>
                  <a:pt x="124792" y="165378"/>
                  <a:pt x="103808" y="165378"/>
                  <a:pt x="88583" y="153948"/>
                </a:cubicBezTo>
                <a:lnTo>
                  <a:pt x="0" y="87511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7" name="Text 24"/>
          <p:cNvSpPr/>
          <p:nvPr/>
        </p:nvSpPr>
        <p:spPr>
          <a:xfrm>
            <a:off x="941070" y="4455793"/>
            <a:ext cx="2333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Email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941070" y="4646293"/>
            <a:ext cx="2352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china_consulting_ltd@mail.ru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6195060" y="4299585"/>
            <a:ext cx="5608320" cy="769620"/>
          </a:xfrm>
          <a:custGeom>
            <a:avLst/>
            <a:gdLst/>
            <a:ahLst/>
            <a:cxnLst/>
            <a:rect l="l" t="t" r="r" b="b"/>
            <a:pathLst>
              <a:path w="5608320" h="769620">
                <a:moveTo>
                  <a:pt x="114296" y="0"/>
                </a:moveTo>
                <a:lnTo>
                  <a:pt x="5494024" y="0"/>
                </a:lnTo>
                <a:cubicBezTo>
                  <a:pt x="5557148" y="0"/>
                  <a:pt x="5608320" y="51172"/>
                  <a:pt x="5608320" y="114296"/>
                </a:cubicBezTo>
                <a:lnTo>
                  <a:pt x="5608320" y="655324"/>
                </a:lnTo>
                <a:cubicBezTo>
                  <a:pt x="5608320" y="718448"/>
                  <a:pt x="5557148" y="769620"/>
                  <a:pt x="5494024" y="769620"/>
                </a:cubicBezTo>
                <a:lnTo>
                  <a:pt x="114296" y="769620"/>
                </a:lnTo>
                <a:cubicBezTo>
                  <a:pt x="51172" y="769620"/>
                  <a:pt x="0" y="718448"/>
                  <a:pt x="0" y="655324"/>
                </a:cubicBezTo>
                <a:lnTo>
                  <a:pt x="0" y="114296"/>
                </a:lnTo>
                <a:cubicBezTo>
                  <a:pt x="0" y="51214"/>
                  <a:pt x="51214" y="0"/>
                  <a:pt x="114296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7"/>
          <p:cNvSpPr/>
          <p:nvPr/>
        </p:nvSpPr>
        <p:spPr>
          <a:xfrm>
            <a:off x="6379845" y="457009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7118" y="125016"/>
                </a:moveTo>
                <a:lnTo>
                  <a:pt x="71884" y="125016"/>
                </a:lnTo>
                <a:cubicBezTo>
                  <a:pt x="73179" y="153814"/>
                  <a:pt x="79564" y="180335"/>
                  <a:pt x="88627" y="199757"/>
                </a:cubicBezTo>
                <a:cubicBezTo>
                  <a:pt x="93717" y="210696"/>
                  <a:pt x="99209" y="218420"/>
                  <a:pt x="104299" y="223153"/>
                </a:cubicBezTo>
                <a:cubicBezTo>
                  <a:pt x="109299" y="227841"/>
                  <a:pt x="112737" y="228600"/>
                  <a:pt x="114523" y="228600"/>
                </a:cubicBezTo>
                <a:cubicBezTo>
                  <a:pt x="116309" y="228600"/>
                  <a:pt x="119747" y="227841"/>
                  <a:pt x="124748" y="223153"/>
                </a:cubicBezTo>
                <a:cubicBezTo>
                  <a:pt x="129838" y="218420"/>
                  <a:pt x="135329" y="210651"/>
                  <a:pt x="140419" y="199757"/>
                </a:cubicBezTo>
                <a:cubicBezTo>
                  <a:pt x="149483" y="180335"/>
                  <a:pt x="155868" y="153814"/>
                  <a:pt x="157162" y="125016"/>
                </a:cubicBezTo>
                <a:close/>
                <a:moveTo>
                  <a:pt x="71839" y="103584"/>
                </a:moveTo>
                <a:lnTo>
                  <a:pt x="157073" y="103584"/>
                </a:lnTo>
                <a:cubicBezTo>
                  <a:pt x="155823" y="74786"/>
                  <a:pt x="149438" y="48265"/>
                  <a:pt x="140375" y="28843"/>
                </a:cubicBezTo>
                <a:cubicBezTo>
                  <a:pt x="135285" y="17949"/>
                  <a:pt x="129793" y="10180"/>
                  <a:pt x="124703" y="5447"/>
                </a:cubicBezTo>
                <a:cubicBezTo>
                  <a:pt x="119702" y="759"/>
                  <a:pt x="116265" y="0"/>
                  <a:pt x="114479" y="0"/>
                </a:cubicBezTo>
                <a:cubicBezTo>
                  <a:pt x="112693" y="0"/>
                  <a:pt x="109255" y="759"/>
                  <a:pt x="104254" y="5447"/>
                </a:cubicBezTo>
                <a:cubicBezTo>
                  <a:pt x="99164" y="10180"/>
                  <a:pt x="93672" y="17949"/>
                  <a:pt x="88582" y="28843"/>
                </a:cubicBezTo>
                <a:cubicBezTo>
                  <a:pt x="79519" y="48265"/>
                  <a:pt x="73134" y="74786"/>
                  <a:pt x="71839" y="103584"/>
                </a:cubicBezTo>
                <a:close/>
                <a:moveTo>
                  <a:pt x="50408" y="103584"/>
                </a:moveTo>
                <a:cubicBezTo>
                  <a:pt x="51971" y="65365"/>
                  <a:pt x="61838" y="29870"/>
                  <a:pt x="76260" y="6563"/>
                </a:cubicBezTo>
                <a:cubicBezTo>
                  <a:pt x="35138" y="21119"/>
                  <a:pt x="4867" y="58579"/>
                  <a:pt x="670" y="103584"/>
                </a:cubicBezTo>
                <a:lnTo>
                  <a:pt x="50408" y="103584"/>
                </a:lnTo>
                <a:close/>
                <a:moveTo>
                  <a:pt x="670" y="125016"/>
                </a:moveTo>
                <a:cubicBezTo>
                  <a:pt x="4867" y="170021"/>
                  <a:pt x="35138" y="207481"/>
                  <a:pt x="76260" y="222037"/>
                </a:cubicBezTo>
                <a:cubicBezTo>
                  <a:pt x="61838" y="198730"/>
                  <a:pt x="51971" y="163235"/>
                  <a:pt x="50408" y="125016"/>
                </a:cubicBezTo>
                <a:lnTo>
                  <a:pt x="670" y="125016"/>
                </a:lnTo>
                <a:close/>
                <a:moveTo>
                  <a:pt x="178549" y="125016"/>
                </a:moveTo>
                <a:cubicBezTo>
                  <a:pt x="176986" y="163235"/>
                  <a:pt x="167119" y="198730"/>
                  <a:pt x="152698" y="222037"/>
                </a:cubicBezTo>
                <a:cubicBezTo>
                  <a:pt x="193819" y="207437"/>
                  <a:pt x="224091" y="170021"/>
                  <a:pt x="228287" y="125016"/>
                </a:cubicBezTo>
                <a:lnTo>
                  <a:pt x="178549" y="125016"/>
                </a:lnTo>
                <a:close/>
                <a:moveTo>
                  <a:pt x="228287" y="103584"/>
                </a:moveTo>
                <a:cubicBezTo>
                  <a:pt x="224091" y="58579"/>
                  <a:pt x="193819" y="21119"/>
                  <a:pt x="152698" y="6563"/>
                </a:cubicBezTo>
                <a:cubicBezTo>
                  <a:pt x="167119" y="29870"/>
                  <a:pt x="176986" y="65365"/>
                  <a:pt x="178549" y="103584"/>
                </a:cubicBezTo>
                <a:lnTo>
                  <a:pt x="228287" y="103584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1" name="Text 28"/>
          <p:cNvSpPr/>
          <p:nvPr/>
        </p:nvSpPr>
        <p:spPr>
          <a:xfrm>
            <a:off x="6751320" y="4455793"/>
            <a:ext cx="23050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Сайт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6751320" y="4646293"/>
            <a:ext cx="2324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www.china-consulting-ltd.ru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381000" y="5301621"/>
            <a:ext cx="11430000" cy="914400"/>
          </a:xfrm>
          <a:custGeom>
            <a:avLst/>
            <a:gdLst/>
            <a:ahLst/>
            <a:cxnLst/>
            <a:rect l="l" t="t" r="r" b="b"/>
            <a:pathLst>
              <a:path w="11430000" h="914400">
                <a:moveTo>
                  <a:pt x="114300" y="0"/>
                </a:moveTo>
                <a:lnTo>
                  <a:pt x="11315700" y="0"/>
                </a:lnTo>
                <a:cubicBezTo>
                  <a:pt x="11378784" y="0"/>
                  <a:pt x="11430000" y="51216"/>
                  <a:pt x="11430000" y="114300"/>
                </a:cubicBezTo>
                <a:lnTo>
                  <a:pt x="11430000" y="800100"/>
                </a:lnTo>
                <a:cubicBezTo>
                  <a:pt x="11430000" y="863184"/>
                  <a:pt x="11378784" y="914400"/>
                  <a:pt x="113157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41E3A"/>
              </a:gs>
              <a:gs pos="100000">
                <a:srgbClr val="8B0000"/>
              </a:gs>
            </a:gsLst>
            <a:lin ang="0" scaled="1"/>
          </a:gradFill>
        </p:spPr>
        <p:txBody>
          <a:bodyPr/>
          <a:p/>
        </p:txBody>
      </p:sp>
      <p:sp>
        <p:nvSpPr>
          <p:cNvPr id="34" name="Shape 31"/>
          <p:cNvSpPr/>
          <p:nvPr/>
        </p:nvSpPr>
        <p:spPr>
          <a:xfrm>
            <a:off x="609600" y="56158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79431" y="38398"/>
                </a:moveTo>
                <a:cubicBezTo>
                  <a:pt x="183673" y="31198"/>
                  <a:pt x="191374" y="26789"/>
                  <a:pt x="199690" y="26789"/>
                </a:cubicBezTo>
                <a:lnTo>
                  <a:pt x="200918" y="26789"/>
                </a:lnTo>
                <a:cubicBezTo>
                  <a:pt x="213252" y="26789"/>
                  <a:pt x="223242" y="36779"/>
                  <a:pt x="223242" y="49113"/>
                </a:cubicBezTo>
                <a:cubicBezTo>
                  <a:pt x="223242" y="61447"/>
                  <a:pt x="213252" y="71438"/>
                  <a:pt x="200918" y="71438"/>
                </a:cubicBezTo>
                <a:lnTo>
                  <a:pt x="160009" y="71438"/>
                </a:lnTo>
                <a:lnTo>
                  <a:pt x="179431" y="38398"/>
                </a:lnTo>
                <a:close/>
                <a:moveTo>
                  <a:pt x="106319" y="38398"/>
                </a:moveTo>
                <a:lnTo>
                  <a:pt x="125741" y="71438"/>
                </a:lnTo>
                <a:lnTo>
                  <a:pt x="84832" y="71438"/>
                </a:lnTo>
                <a:cubicBezTo>
                  <a:pt x="72498" y="71438"/>
                  <a:pt x="62508" y="61447"/>
                  <a:pt x="62508" y="49113"/>
                </a:cubicBezTo>
                <a:cubicBezTo>
                  <a:pt x="62508" y="36779"/>
                  <a:pt x="72498" y="26789"/>
                  <a:pt x="84832" y="26789"/>
                </a:cubicBezTo>
                <a:lnTo>
                  <a:pt x="86060" y="26789"/>
                </a:lnTo>
                <a:cubicBezTo>
                  <a:pt x="94376" y="26789"/>
                  <a:pt x="102133" y="31198"/>
                  <a:pt x="106319" y="38398"/>
                </a:cubicBezTo>
                <a:close/>
                <a:moveTo>
                  <a:pt x="156325" y="24836"/>
                </a:moveTo>
                <a:lnTo>
                  <a:pt x="142875" y="47718"/>
                </a:lnTo>
                <a:lnTo>
                  <a:pt x="129425" y="24836"/>
                </a:lnTo>
                <a:cubicBezTo>
                  <a:pt x="120383" y="9432"/>
                  <a:pt x="103863" y="0"/>
                  <a:pt x="86060" y="0"/>
                </a:cubicBezTo>
                <a:lnTo>
                  <a:pt x="84832" y="0"/>
                </a:lnTo>
                <a:cubicBezTo>
                  <a:pt x="57708" y="0"/>
                  <a:pt x="35719" y="21989"/>
                  <a:pt x="35719" y="49113"/>
                </a:cubicBezTo>
                <a:cubicBezTo>
                  <a:pt x="35719" y="57150"/>
                  <a:pt x="37672" y="64740"/>
                  <a:pt x="41077" y="71438"/>
                </a:cubicBezTo>
                <a:lnTo>
                  <a:pt x="17859" y="71438"/>
                </a:lnTo>
                <a:cubicBezTo>
                  <a:pt x="7981" y="71438"/>
                  <a:pt x="0" y="79418"/>
                  <a:pt x="0" y="89297"/>
                </a:cubicBezTo>
                <a:lnTo>
                  <a:pt x="0" y="107156"/>
                </a:lnTo>
                <a:cubicBezTo>
                  <a:pt x="0" y="117035"/>
                  <a:pt x="7981" y="125016"/>
                  <a:pt x="17859" y="125016"/>
                </a:cubicBezTo>
                <a:lnTo>
                  <a:pt x="267891" y="125016"/>
                </a:lnTo>
                <a:cubicBezTo>
                  <a:pt x="277769" y="125016"/>
                  <a:pt x="285750" y="117035"/>
                  <a:pt x="285750" y="107156"/>
                </a:cubicBezTo>
                <a:lnTo>
                  <a:pt x="285750" y="89297"/>
                </a:lnTo>
                <a:cubicBezTo>
                  <a:pt x="285750" y="79418"/>
                  <a:pt x="277769" y="71438"/>
                  <a:pt x="267891" y="71438"/>
                </a:cubicBezTo>
                <a:lnTo>
                  <a:pt x="244673" y="71438"/>
                </a:lnTo>
                <a:cubicBezTo>
                  <a:pt x="248078" y="64740"/>
                  <a:pt x="250031" y="57150"/>
                  <a:pt x="250031" y="49113"/>
                </a:cubicBezTo>
                <a:cubicBezTo>
                  <a:pt x="250031" y="21989"/>
                  <a:pt x="228042" y="0"/>
                  <a:pt x="200918" y="0"/>
                </a:cubicBezTo>
                <a:lnTo>
                  <a:pt x="199690" y="0"/>
                </a:lnTo>
                <a:cubicBezTo>
                  <a:pt x="181887" y="0"/>
                  <a:pt x="165367" y="9432"/>
                  <a:pt x="156325" y="24780"/>
                </a:cubicBezTo>
                <a:close/>
                <a:moveTo>
                  <a:pt x="267891" y="151805"/>
                </a:moveTo>
                <a:lnTo>
                  <a:pt x="156270" y="151805"/>
                </a:lnTo>
                <a:lnTo>
                  <a:pt x="156270" y="267891"/>
                </a:lnTo>
                <a:lnTo>
                  <a:pt x="232172" y="267891"/>
                </a:lnTo>
                <a:cubicBezTo>
                  <a:pt x="251873" y="267891"/>
                  <a:pt x="267891" y="251873"/>
                  <a:pt x="267891" y="232172"/>
                </a:cubicBezTo>
                <a:lnTo>
                  <a:pt x="267891" y="151805"/>
                </a:lnTo>
                <a:close/>
                <a:moveTo>
                  <a:pt x="129480" y="151805"/>
                </a:moveTo>
                <a:lnTo>
                  <a:pt x="17859" y="151805"/>
                </a:lnTo>
                <a:lnTo>
                  <a:pt x="17859" y="232172"/>
                </a:lnTo>
                <a:cubicBezTo>
                  <a:pt x="17859" y="251873"/>
                  <a:pt x="33877" y="267891"/>
                  <a:pt x="53578" y="267891"/>
                </a:cubicBezTo>
                <a:lnTo>
                  <a:pt x="129480" y="267891"/>
                </a:lnTo>
                <a:lnTo>
                  <a:pt x="129480" y="151805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35" name="Text 32"/>
          <p:cNvSpPr/>
          <p:nvPr/>
        </p:nvSpPr>
        <p:spPr>
          <a:xfrm>
            <a:off x="1081088" y="5511050"/>
            <a:ext cx="60579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Бонус при обращении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1081088" y="5777750"/>
            <a:ext cx="6038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Бесплатная консультация по выбору структуры для торговли на Ozon/Wildberries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10395109" y="5492121"/>
            <a:ext cx="12287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Напишите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0433209" y="5796800"/>
            <a:ext cx="11906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прямо сейчас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СПЕЦИАЛИЗАЦИЯ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Торговля на маркетплейсах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43000"/>
            <a:ext cx="5638800" cy="3943350"/>
          </a:xfrm>
          <a:custGeom>
            <a:avLst/>
            <a:gdLst/>
            <a:ahLst/>
            <a:cxnLst/>
            <a:rect l="l" t="t" r="r" b="b"/>
            <a:pathLst>
              <a:path w="5638800" h="3943350">
                <a:moveTo>
                  <a:pt x="114318" y="0"/>
                </a:moveTo>
                <a:lnTo>
                  <a:pt x="5524482" y="0"/>
                </a:lnTo>
                <a:cubicBezTo>
                  <a:pt x="5587618" y="0"/>
                  <a:pt x="5638800" y="51182"/>
                  <a:pt x="5638800" y="114318"/>
                </a:cubicBezTo>
                <a:lnTo>
                  <a:pt x="5638800" y="3829032"/>
                </a:lnTo>
                <a:cubicBezTo>
                  <a:pt x="5638800" y="3892168"/>
                  <a:pt x="5587618" y="3943350"/>
                  <a:pt x="5524482" y="3943350"/>
                </a:cubicBezTo>
                <a:lnTo>
                  <a:pt x="114318" y="3943350"/>
                </a:lnTo>
                <a:cubicBezTo>
                  <a:pt x="51182" y="3943350"/>
                  <a:pt x="0" y="3892168"/>
                  <a:pt x="0" y="3829032"/>
                </a:cubicBezTo>
                <a:lnTo>
                  <a:pt x="0" y="114318"/>
                </a:lnTo>
                <a:cubicBezTo>
                  <a:pt x="0" y="51182"/>
                  <a:pt x="51182" y="0"/>
                  <a:pt x="114318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595313" y="19335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423" y="26901"/>
                </a:moveTo>
                <a:cubicBezTo>
                  <a:pt x="13990" y="18008"/>
                  <a:pt x="22138" y="11906"/>
                  <a:pt x="31403" y="11906"/>
                </a:cubicBezTo>
                <a:lnTo>
                  <a:pt x="159395" y="11906"/>
                </a:lnTo>
                <a:cubicBezTo>
                  <a:pt x="168659" y="11906"/>
                  <a:pt x="176808" y="18008"/>
                  <a:pt x="179412" y="26901"/>
                </a:cubicBezTo>
                <a:lnTo>
                  <a:pt x="188119" y="56741"/>
                </a:lnTo>
                <a:cubicBezTo>
                  <a:pt x="192881" y="73000"/>
                  <a:pt x="180640" y="89297"/>
                  <a:pt x="163711" y="89297"/>
                </a:cubicBezTo>
                <a:cubicBezTo>
                  <a:pt x="153925" y="89297"/>
                  <a:pt x="145331" y="83753"/>
                  <a:pt x="141089" y="75493"/>
                </a:cubicBezTo>
                <a:cubicBezTo>
                  <a:pt x="136773" y="83641"/>
                  <a:pt x="128215" y="89297"/>
                  <a:pt x="118244" y="89297"/>
                </a:cubicBezTo>
                <a:cubicBezTo>
                  <a:pt x="108347" y="89297"/>
                  <a:pt x="99752" y="83716"/>
                  <a:pt x="95436" y="75530"/>
                </a:cubicBezTo>
                <a:cubicBezTo>
                  <a:pt x="91120" y="83716"/>
                  <a:pt x="82525" y="89297"/>
                  <a:pt x="72628" y="89297"/>
                </a:cubicBezTo>
                <a:cubicBezTo>
                  <a:pt x="62657" y="89297"/>
                  <a:pt x="54099" y="83679"/>
                  <a:pt x="49783" y="75493"/>
                </a:cubicBezTo>
                <a:cubicBezTo>
                  <a:pt x="45541" y="83716"/>
                  <a:pt x="36947" y="89297"/>
                  <a:pt x="27161" y="89297"/>
                </a:cubicBezTo>
                <a:cubicBezTo>
                  <a:pt x="10195" y="89297"/>
                  <a:pt x="-2009" y="73037"/>
                  <a:pt x="2753" y="56741"/>
                </a:cubicBezTo>
                <a:lnTo>
                  <a:pt x="11423" y="26901"/>
                </a:lnTo>
                <a:close/>
                <a:moveTo>
                  <a:pt x="35868" y="130969"/>
                </a:moveTo>
                <a:lnTo>
                  <a:pt x="154930" y="130969"/>
                </a:lnTo>
                <a:lnTo>
                  <a:pt x="154930" y="106263"/>
                </a:lnTo>
                <a:cubicBezTo>
                  <a:pt x="157758" y="106859"/>
                  <a:pt x="160697" y="107156"/>
                  <a:pt x="163674" y="107156"/>
                </a:cubicBezTo>
                <a:cubicBezTo>
                  <a:pt x="168994" y="107156"/>
                  <a:pt x="174092" y="106189"/>
                  <a:pt x="178743" y="104477"/>
                </a:cubicBezTo>
                <a:lnTo>
                  <a:pt x="178743" y="160734"/>
                </a:lnTo>
                <a:cubicBezTo>
                  <a:pt x="178743" y="170594"/>
                  <a:pt x="170743" y="178594"/>
                  <a:pt x="160883" y="178594"/>
                </a:cubicBezTo>
                <a:lnTo>
                  <a:pt x="29914" y="178594"/>
                </a:lnTo>
                <a:cubicBezTo>
                  <a:pt x="20055" y="178594"/>
                  <a:pt x="12055" y="170594"/>
                  <a:pt x="12055" y="160734"/>
                </a:cubicBezTo>
                <a:lnTo>
                  <a:pt x="12055" y="104477"/>
                </a:lnTo>
                <a:cubicBezTo>
                  <a:pt x="16706" y="106189"/>
                  <a:pt x="21766" y="107156"/>
                  <a:pt x="27124" y="107156"/>
                </a:cubicBezTo>
                <a:cubicBezTo>
                  <a:pt x="30138" y="107156"/>
                  <a:pt x="33040" y="106859"/>
                  <a:pt x="35868" y="106263"/>
                </a:cubicBezTo>
                <a:lnTo>
                  <a:pt x="35868" y="130969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809625" y="1895475"/>
            <a:ext cx="511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Актуально для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71500" y="23145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5BFF"/>
          </a:solidFill>
        </p:spPr>
        <p:txBody>
          <a:bodyPr/>
          <a:p/>
        </p:txBody>
      </p:sp>
      <p:sp>
        <p:nvSpPr>
          <p:cNvPr id="8" name="Shape 6"/>
          <p:cNvSpPr/>
          <p:nvPr/>
        </p:nvSpPr>
        <p:spPr>
          <a:xfrm>
            <a:off x="689372" y="241935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53578" y="26789"/>
                </a:moveTo>
                <a:cubicBezTo>
                  <a:pt x="53578" y="14968"/>
                  <a:pt x="63189" y="5358"/>
                  <a:pt x="75009" y="5358"/>
                </a:cubicBezTo>
                <a:cubicBezTo>
                  <a:pt x="86830" y="5358"/>
                  <a:pt x="96441" y="14968"/>
                  <a:pt x="96441" y="26789"/>
                </a:cubicBezTo>
                <a:lnTo>
                  <a:pt x="96441" y="42863"/>
                </a:lnTo>
                <a:lnTo>
                  <a:pt x="53578" y="42863"/>
                </a:lnTo>
                <a:lnTo>
                  <a:pt x="53578" y="26789"/>
                </a:lnTo>
                <a:close/>
                <a:moveTo>
                  <a:pt x="37505" y="42863"/>
                </a:moveTo>
                <a:lnTo>
                  <a:pt x="16073" y="42863"/>
                </a:lnTo>
                <a:cubicBezTo>
                  <a:pt x="7200" y="42863"/>
                  <a:pt x="0" y="50062"/>
                  <a:pt x="0" y="58936"/>
                </a:cubicBezTo>
                <a:lnTo>
                  <a:pt x="0" y="128588"/>
                </a:lnTo>
                <a:cubicBezTo>
                  <a:pt x="0" y="146335"/>
                  <a:pt x="14399" y="160734"/>
                  <a:pt x="32147" y="160734"/>
                </a:cubicBezTo>
                <a:lnTo>
                  <a:pt x="117872" y="160734"/>
                </a:lnTo>
                <a:cubicBezTo>
                  <a:pt x="135620" y="160734"/>
                  <a:pt x="150019" y="146335"/>
                  <a:pt x="150019" y="128588"/>
                </a:cubicBezTo>
                <a:lnTo>
                  <a:pt x="150019" y="58936"/>
                </a:lnTo>
                <a:cubicBezTo>
                  <a:pt x="150019" y="50062"/>
                  <a:pt x="142819" y="42863"/>
                  <a:pt x="133945" y="42863"/>
                </a:cubicBezTo>
                <a:lnTo>
                  <a:pt x="112514" y="42863"/>
                </a:lnTo>
                <a:lnTo>
                  <a:pt x="112514" y="26789"/>
                </a:lnTo>
                <a:cubicBezTo>
                  <a:pt x="112514" y="6061"/>
                  <a:pt x="95737" y="-10716"/>
                  <a:pt x="75009" y="-10716"/>
                </a:cubicBezTo>
                <a:cubicBezTo>
                  <a:pt x="54281" y="-10716"/>
                  <a:pt x="37505" y="6061"/>
                  <a:pt x="37505" y="26789"/>
                </a:cubicBezTo>
                <a:lnTo>
                  <a:pt x="37505" y="42863"/>
                </a:lnTo>
                <a:close/>
                <a:moveTo>
                  <a:pt x="45541" y="58936"/>
                </a:moveTo>
                <a:cubicBezTo>
                  <a:pt x="49977" y="58936"/>
                  <a:pt x="53578" y="62537"/>
                  <a:pt x="53578" y="66973"/>
                </a:cubicBezTo>
                <a:cubicBezTo>
                  <a:pt x="53578" y="71408"/>
                  <a:pt x="49977" y="75009"/>
                  <a:pt x="45541" y="75009"/>
                </a:cubicBezTo>
                <a:cubicBezTo>
                  <a:pt x="41106" y="75009"/>
                  <a:pt x="37505" y="71408"/>
                  <a:pt x="37505" y="66973"/>
                </a:cubicBezTo>
                <a:cubicBezTo>
                  <a:pt x="37505" y="62537"/>
                  <a:pt x="41106" y="58936"/>
                  <a:pt x="45541" y="58936"/>
                </a:cubicBezTo>
                <a:close/>
                <a:moveTo>
                  <a:pt x="96441" y="66973"/>
                </a:moveTo>
                <a:cubicBezTo>
                  <a:pt x="96441" y="62537"/>
                  <a:pt x="100042" y="58936"/>
                  <a:pt x="104477" y="58936"/>
                </a:cubicBezTo>
                <a:cubicBezTo>
                  <a:pt x="108913" y="58936"/>
                  <a:pt x="112514" y="62537"/>
                  <a:pt x="112514" y="66973"/>
                </a:cubicBezTo>
                <a:cubicBezTo>
                  <a:pt x="112514" y="71408"/>
                  <a:pt x="108913" y="75009"/>
                  <a:pt x="104477" y="75009"/>
                </a:cubicBezTo>
                <a:cubicBezTo>
                  <a:pt x="100042" y="75009"/>
                  <a:pt x="96441" y="71408"/>
                  <a:pt x="96441" y="66973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1066800" y="2314575"/>
            <a:ext cx="17811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Ozon Global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66800" y="2543175"/>
            <a:ext cx="17716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Прямые поставки из Китая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28479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7B1FA2"/>
          </a:solidFill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657225" y="2952750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07223" y="37505"/>
                </a:moveTo>
                <a:cubicBezTo>
                  <a:pt x="122024" y="37505"/>
                  <a:pt x="134012" y="25517"/>
                  <a:pt x="134012" y="10716"/>
                </a:cubicBezTo>
                <a:lnTo>
                  <a:pt x="151927" y="10716"/>
                </a:lnTo>
                <a:cubicBezTo>
                  <a:pt x="157620" y="10716"/>
                  <a:pt x="163078" y="12959"/>
                  <a:pt x="167097" y="16978"/>
                </a:cubicBezTo>
                <a:lnTo>
                  <a:pt x="206812" y="56726"/>
                </a:lnTo>
                <a:cubicBezTo>
                  <a:pt x="210997" y="60912"/>
                  <a:pt x="210997" y="67709"/>
                  <a:pt x="206812" y="71895"/>
                </a:cubicBezTo>
                <a:lnTo>
                  <a:pt x="189834" y="88873"/>
                </a:lnTo>
                <a:cubicBezTo>
                  <a:pt x="185648" y="93059"/>
                  <a:pt x="178850" y="93059"/>
                  <a:pt x="174665" y="88873"/>
                </a:cubicBezTo>
                <a:lnTo>
                  <a:pt x="160801" y="75009"/>
                </a:lnTo>
                <a:lnTo>
                  <a:pt x="160801" y="150019"/>
                </a:lnTo>
                <a:cubicBezTo>
                  <a:pt x="160801" y="161839"/>
                  <a:pt x="151191" y="171450"/>
                  <a:pt x="139370" y="171450"/>
                </a:cubicBezTo>
                <a:lnTo>
                  <a:pt x="75076" y="171450"/>
                </a:lnTo>
                <a:cubicBezTo>
                  <a:pt x="63256" y="171450"/>
                  <a:pt x="53645" y="161839"/>
                  <a:pt x="53645" y="150019"/>
                </a:cubicBezTo>
                <a:lnTo>
                  <a:pt x="53645" y="75009"/>
                </a:lnTo>
                <a:lnTo>
                  <a:pt x="39782" y="88873"/>
                </a:lnTo>
                <a:cubicBezTo>
                  <a:pt x="35596" y="93059"/>
                  <a:pt x="28798" y="93059"/>
                  <a:pt x="24612" y="88873"/>
                </a:cubicBezTo>
                <a:lnTo>
                  <a:pt x="7668" y="71862"/>
                </a:lnTo>
                <a:cubicBezTo>
                  <a:pt x="3483" y="67676"/>
                  <a:pt x="3483" y="60878"/>
                  <a:pt x="7668" y="56692"/>
                </a:cubicBezTo>
                <a:lnTo>
                  <a:pt x="47383" y="16978"/>
                </a:lnTo>
                <a:cubicBezTo>
                  <a:pt x="51402" y="12959"/>
                  <a:pt x="56860" y="10716"/>
                  <a:pt x="62552" y="10716"/>
                </a:cubicBezTo>
                <a:lnTo>
                  <a:pt x="80468" y="10716"/>
                </a:lnTo>
                <a:cubicBezTo>
                  <a:pt x="80468" y="25517"/>
                  <a:pt x="92456" y="37505"/>
                  <a:pt x="107257" y="37505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066800" y="2847975"/>
            <a:ext cx="21431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Wildberries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66800" y="3076575"/>
            <a:ext cx="21336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Работа через китайское юрлицо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1500" y="33813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C3F1D"/>
          </a:solidFill>
        </p:spPr>
        <p:txBody>
          <a:bodyPr/>
          <a:p/>
        </p:txBody>
      </p:sp>
      <p:sp>
        <p:nvSpPr>
          <p:cNvPr id="16" name="Shape 14"/>
          <p:cNvSpPr/>
          <p:nvPr/>
        </p:nvSpPr>
        <p:spPr>
          <a:xfrm>
            <a:off x="657225" y="3486150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8037" y="-5358"/>
                </a:moveTo>
                <a:cubicBezTo>
                  <a:pt x="3583" y="-5358"/>
                  <a:pt x="0" y="-1775"/>
                  <a:pt x="0" y="2679"/>
                </a:cubicBezTo>
                <a:cubicBezTo>
                  <a:pt x="0" y="7133"/>
                  <a:pt x="3583" y="10716"/>
                  <a:pt x="8037" y="10716"/>
                </a:cubicBezTo>
                <a:lnTo>
                  <a:pt x="23206" y="10716"/>
                </a:lnTo>
                <a:cubicBezTo>
                  <a:pt x="24512" y="10716"/>
                  <a:pt x="25617" y="11653"/>
                  <a:pt x="25851" y="12926"/>
                </a:cubicBezTo>
                <a:lnTo>
                  <a:pt x="43298" y="108797"/>
                </a:lnTo>
                <a:cubicBezTo>
                  <a:pt x="45374" y="120249"/>
                  <a:pt x="55353" y="128588"/>
                  <a:pt x="67006" y="128588"/>
                </a:cubicBezTo>
                <a:lnTo>
                  <a:pt x="152698" y="128588"/>
                </a:lnTo>
                <a:cubicBezTo>
                  <a:pt x="157151" y="128588"/>
                  <a:pt x="160734" y="125004"/>
                  <a:pt x="160734" y="120551"/>
                </a:cubicBezTo>
                <a:cubicBezTo>
                  <a:pt x="160734" y="116097"/>
                  <a:pt x="157151" y="112514"/>
                  <a:pt x="152698" y="112514"/>
                </a:cubicBezTo>
                <a:lnTo>
                  <a:pt x="67006" y="112514"/>
                </a:lnTo>
                <a:cubicBezTo>
                  <a:pt x="63122" y="112514"/>
                  <a:pt x="59807" y="109735"/>
                  <a:pt x="59103" y="105917"/>
                </a:cubicBezTo>
                <a:lnTo>
                  <a:pt x="57396" y="96441"/>
                </a:lnTo>
                <a:lnTo>
                  <a:pt x="159060" y="96441"/>
                </a:lnTo>
                <a:cubicBezTo>
                  <a:pt x="169374" y="96441"/>
                  <a:pt x="178214" y="89107"/>
                  <a:pt x="180123" y="78961"/>
                </a:cubicBezTo>
                <a:lnTo>
                  <a:pt x="190504" y="23407"/>
                </a:lnTo>
                <a:cubicBezTo>
                  <a:pt x="191743" y="16810"/>
                  <a:pt x="186686" y="10716"/>
                  <a:pt x="179956" y="10716"/>
                </a:cubicBezTo>
                <a:lnTo>
                  <a:pt x="41757" y="10716"/>
                </a:lnTo>
                <a:lnTo>
                  <a:pt x="41624" y="10046"/>
                </a:lnTo>
                <a:cubicBezTo>
                  <a:pt x="40016" y="1139"/>
                  <a:pt x="32247" y="-5358"/>
                  <a:pt x="23173" y="-5358"/>
                </a:cubicBezTo>
                <a:lnTo>
                  <a:pt x="8037" y="-5358"/>
                </a:lnTo>
                <a:close/>
                <a:moveTo>
                  <a:pt x="69652" y="171450"/>
                </a:moveTo>
                <a:cubicBezTo>
                  <a:pt x="78523" y="171450"/>
                  <a:pt x="85725" y="164248"/>
                  <a:pt x="85725" y="155377"/>
                </a:cubicBezTo>
                <a:cubicBezTo>
                  <a:pt x="85725" y="146505"/>
                  <a:pt x="78523" y="139303"/>
                  <a:pt x="69652" y="139303"/>
                </a:cubicBezTo>
                <a:cubicBezTo>
                  <a:pt x="60780" y="139303"/>
                  <a:pt x="53578" y="146505"/>
                  <a:pt x="53578" y="155377"/>
                </a:cubicBezTo>
                <a:cubicBezTo>
                  <a:pt x="53578" y="164248"/>
                  <a:pt x="60780" y="171450"/>
                  <a:pt x="69652" y="171450"/>
                </a:cubicBezTo>
                <a:close/>
                <a:moveTo>
                  <a:pt x="144661" y="171450"/>
                </a:moveTo>
                <a:cubicBezTo>
                  <a:pt x="153532" y="171450"/>
                  <a:pt x="160734" y="164248"/>
                  <a:pt x="160734" y="155377"/>
                </a:cubicBezTo>
                <a:cubicBezTo>
                  <a:pt x="160734" y="146505"/>
                  <a:pt x="153532" y="139303"/>
                  <a:pt x="144661" y="139303"/>
                </a:cubicBezTo>
                <a:cubicBezTo>
                  <a:pt x="135790" y="139303"/>
                  <a:pt x="128588" y="146505"/>
                  <a:pt x="128588" y="155377"/>
                </a:cubicBezTo>
                <a:cubicBezTo>
                  <a:pt x="128588" y="164248"/>
                  <a:pt x="135790" y="171450"/>
                  <a:pt x="144661" y="17145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7" name="Text 15"/>
          <p:cNvSpPr/>
          <p:nvPr/>
        </p:nvSpPr>
        <p:spPr>
          <a:xfrm>
            <a:off x="1066800" y="3381375"/>
            <a:ext cx="16097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Яндекс.Маркет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66800" y="3609975"/>
            <a:ext cx="16002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Импорт через Гуанчжоу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71500" y="39147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6A00"/>
          </a:solidFill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689372" y="401955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23698" y="42863"/>
                </a:moveTo>
                <a:lnTo>
                  <a:pt x="112213" y="26789"/>
                </a:lnTo>
                <a:lnTo>
                  <a:pt x="37840" y="26789"/>
                </a:lnTo>
                <a:lnTo>
                  <a:pt x="26354" y="42863"/>
                </a:lnTo>
                <a:lnTo>
                  <a:pt x="123698" y="42863"/>
                </a:lnTo>
                <a:close/>
                <a:moveTo>
                  <a:pt x="0" y="49727"/>
                </a:moveTo>
                <a:cubicBezTo>
                  <a:pt x="0" y="45274"/>
                  <a:pt x="1406" y="40920"/>
                  <a:pt x="3985" y="37270"/>
                </a:cubicBezTo>
                <a:lnTo>
                  <a:pt x="20393" y="14332"/>
                </a:lnTo>
                <a:cubicBezTo>
                  <a:pt x="24412" y="8706"/>
                  <a:pt x="30908" y="5358"/>
                  <a:pt x="37806" y="5358"/>
                </a:cubicBezTo>
                <a:lnTo>
                  <a:pt x="112179" y="5358"/>
                </a:lnTo>
                <a:cubicBezTo>
                  <a:pt x="119111" y="5358"/>
                  <a:pt x="125607" y="8706"/>
                  <a:pt x="129626" y="14332"/>
                </a:cubicBezTo>
                <a:lnTo>
                  <a:pt x="146000" y="37270"/>
                </a:lnTo>
                <a:cubicBezTo>
                  <a:pt x="148612" y="40920"/>
                  <a:pt x="149985" y="45274"/>
                  <a:pt x="149985" y="49727"/>
                </a:cubicBez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4972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1054735" y="4495800"/>
            <a:ext cx="1612265" cy="1816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Экспорт и импорт</a:t>
            </a:r>
            <a:endParaRPr lang="ru-RU" altLang="en-US" sz="12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44575" y="4152900"/>
            <a:ext cx="17049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Локальный склад в Китае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00050" y="5238750"/>
            <a:ext cx="5619750" cy="1238250"/>
          </a:xfrm>
          <a:custGeom>
            <a:avLst/>
            <a:gdLst/>
            <a:ahLst/>
            <a:cxnLst/>
            <a:rect l="l" t="t" r="r" b="b"/>
            <a:pathLst>
              <a:path w="5619750" h="1238250">
                <a:moveTo>
                  <a:pt x="38100" y="0"/>
                </a:moveTo>
                <a:lnTo>
                  <a:pt x="5505447" y="0"/>
                </a:lnTo>
                <a:cubicBezTo>
                  <a:pt x="5568533" y="0"/>
                  <a:pt x="5619750" y="51217"/>
                  <a:pt x="5619750" y="114303"/>
                </a:cubicBezTo>
                <a:lnTo>
                  <a:pt x="5619750" y="1123947"/>
                </a:lnTo>
                <a:cubicBezTo>
                  <a:pt x="5619750" y="1187033"/>
                  <a:pt x="5568533" y="1238250"/>
                  <a:pt x="5505447" y="1238250"/>
                </a:cubicBezTo>
                <a:lnTo>
                  <a:pt x="38100" y="1238250"/>
                </a:lnTo>
                <a:cubicBezTo>
                  <a:pt x="17072" y="1238250"/>
                  <a:pt x="0" y="1221178"/>
                  <a:pt x="0" y="1200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400050" y="523875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38100" y="0"/>
                </a:moveTo>
                <a:lnTo>
                  <a:pt x="38100" y="0"/>
                </a:lnTo>
                <a:lnTo>
                  <a:pt x="38100" y="1238250"/>
                </a:lnTo>
                <a:lnTo>
                  <a:pt x="38100" y="1238250"/>
                </a:lnTo>
                <a:cubicBezTo>
                  <a:pt x="17072" y="1238250"/>
                  <a:pt x="0" y="1221178"/>
                  <a:pt x="0" y="1200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609600" y="54292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819150" y="5391150"/>
            <a:ext cx="51244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Почему Гуанчжоу?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71500" y="5695950"/>
            <a:ext cx="5372100" cy="628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1A1A2E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Гуанчжоу — крупнейший торговый центр Китая с прямым доступом к фабрикам, оптовым рынкам и логистическим хабам. Здесь формируются цены на товары для всего мира.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72200" y="1143000"/>
            <a:ext cx="5638800" cy="5334000"/>
          </a:xfrm>
          <a:custGeom>
            <a:avLst/>
            <a:gdLst/>
            <a:ahLst/>
            <a:cxnLst/>
            <a:rect l="l" t="t" r="r" b="b"/>
            <a:pathLst>
              <a:path w="5638800" h="5334000">
                <a:moveTo>
                  <a:pt x="114308" y="0"/>
                </a:moveTo>
                <a:lnTo>
                  <a:pt x="5524492" y="0"/>
                </a:lnTo>
                <a:cubicBezTo>
                  <a:pt x="5587623" y="0"/>
                  <a:pt x="5638800" y="51177"/>
                  <a:pt x="5638800" y="114308"/>
                </a:cubicBezTo>
                <a:lnTo>
                  <a:pt x="5638800" y="5219692"/>
                </a:lnTo>
                <a:cubicBezTo>
                  <a:pt x="5638800" y="5282823"/>
                  <a:pt x="5587623" y="5334000"/>
                  <a:pt x="5524492" y="5334000"/>
                </a:cubicBezTo>
                <a:lnTo>
                  <a:pt x="114308" y="5334000"/>
                </a:lnTo>
                <a:cubicBezTo>
                  <a:pt x="51177" y="5334000"/>
                  <a:pt x="0" y="5282823"/>
                  <a:pt x="0" y="5219692"/>
                </a:cubicBezTo>
                <a:lnTo>
                  <a:pt x="0" y="114308"/>
                </a:lnTo>
                <a:cubicBezTo>
                  <a:pt x="0" y="51177"/>
                  <a:pt x="51177" y="0"/>
                  <a:pt x="114308" y="0"/>
                </a:cubicBezTo>
                <a:close/>
              </a:path>
            </a:pathLst>
          </a:custGeom>
          <a:gradFill flip="none" rotWithShape="1">
            <a:gsLst>
              <a:gs pos="0">
                <a:srgbClr val="1A1A2E"/>
              </a:gs>
              <a:gs pos="100000">
                <a:srgbClr val="2D2D44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6386513" y="1371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0" name="Text 28"/>
          <p:cNvSpPr/>
          <p:nvPr/>
        </p:nvSpPr>
        <p:spPr>
          <a:xfrm>
            <a:off x="6600825" y="1333500"/>
            <a:ext cx="511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Что получает продавец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62700" y="1752600"/>
            <a:ext cx="5257800" cy="990600"/>
          </a:xfrm>
          <a:custGeom>
            <a:avLst/>
            <a:gdLst/>
            <a:ahLst/>
            <a:cxnLst/>
            <a:rect l="l" t="t" r="r" b="b"/>
            <a:pathLst>
              <a:path w="5257800" h="990600">
                <a:moveTo>
                  <a:pt x="76197" y="0"/>
                </a:moveTo>
                <a:lnTo>
                  <a:pt x="5181603" y="0"/>
                </a:lnTo>
                <a:cubicBezTo>
                  <a:pt x="5223685" y="0"/>
                  <a:pt x="5257800" y="34115"/>
                  <a:pt x="5257800" y="76197"/>
                </a:cubicBezTo>
                <a:lnTo>
                  <a:pt x="5257800" y="914403"/>
                </a:lnTo>
                <a:cubicBezTo>
                  <a:pt x="5257800" y="956485"/>
                  <a:pt x="5223685" y="990600"/>
                  <a:pt x="5181603" y="990600"/>
                </a:cubicBezTo>
                <a:lnTo>
                  <a:pt x="76197" y="990600"/>
                </a:lnTo>
                <a:cubicBezTo>
                  <a:pt x="34115" y="990600"/>
                  <a:pt x="0" y="956485"/>
                  <a:pt x="0" y="9144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6515100" y="1943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3" name="Text 31"/>
          <p:cNvSpPr/>
          <p:nvPr/>
        </p:nvSpPr>
        <p:spPr>
          <a:xfrm>
            <a:off x="6637497" y="1981200"/>
            <a:ext cx="1333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934200" y="1905000"/>
            <a:ext cx="4610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Китайская компания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34200" y="2171700"/>
            <a:ext cx="4610100" cy="419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Легальная закупка товаров напрямую у фабрик и производителей без посредников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62700" y="2933700"/>
            <a:ext cx="5257800" cy="990600"/>
          </a:xfrm>
          <a:custGeom>
            <a:avLst/>
            <a:gdLst/>
            <a:ahLst/>
            <a:cxnLst/>
            <a:rect l="l" t="t" r="r" b="b"/>
            <a:pathLst>
              <a:path w="5257800" h="990600">
                <a:moveTo>
                  <a:pt x="76197" y="0"/>
                </a:moveTo>
                <a:lnTo>
                  <a:pt x="5181603" y="0"/>
                </a:lnTo>
                <a:cubicBezTo>
                  <a:pt x="5223685" y="0"/>
                  <a:pt x="5257800" y="34115"/>
                  <a:pt x="5257800" y="76197"/>
                </a:cubicBezTo>
                <a:lnTo>
                  <a:pt x="5257800" y="914403"/>
                </a:lnTo>
                <a:cubicBezTo>
                  <a:pt x="5257800" y="956485"/>
                  <a:pt x="5223685" y="990600"/>
                  <a:pt x="5181603" y="990600"/>
                </a:cubicBezTo>
                <a:lnTo>
                  <a:pt x="76197" y="990600"/>
                </a:lnTo>
                <a:cubicBezTo>
                  <a:pt x="34115" y="990600"/>
                  <a:pt x="0" y="956485"/>
                  <a:pt x="0" y="9144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6515100" y="3124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8" name="Text 36"/>
          <p:cNvSpPr/>
          <p:nvPr/>
        </p:nvSpPr>
        <p:spPr>
          <a:xfrm>
            <a:off x="6624638" y="3162300"/>
            <a:ext cx="161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934200" y="3086100"/>
            <a:ext cx="4610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Юридический адрес в Гуанчжоу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934200" y="3352800"/>
            <a:ext cx="4610100" cy="419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Центр производства — близость к фабрикам одежды, электроники, товаров для дома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62700" y="4114800"/>
            <a:ext cx="5257800" cy="990600"/>
          </a:xfrm>
          <a:custGeom>
            <a:avLst/>
            <a:gdLst/>
            <a:ahLst/>
            <a:cxnLst/>
            <a:rect l="l" t="t" r="r" b="b"/>
            <a:pathLst>
              <a:path w="5257800" h="990600">
                <a:moveTo>
                  <a:pt x="76197" y="0"/>
                </a:moveTo>
                <a:lnTo>
                  <a:pt x="5181603" y="0"/>
                </a:lnTo>
                <a:cubicBezTo>
                  <a:pt x="5223685" y="0"/>
                  <a:pt x="5257800" y="34115"/>
                  <a:pt x="5257800" y="76197"/>
                </a:cubicBezTo>
                <a:lnTo>
                  <a:pt x="5257800" y="914403"/>
                </a:lnTo>
                <a:cubicBezTo>
                  <a:pt x="5257800" y="956485"/>
                  <a:pt x="5223685" y="990600"/>
                  <a:pt x="5181603" y="990600"/>
                </a:cubicBezTo>
                <a:lnTo>
                  <a:pt x="76197" y="990600"/>
                </a:lnTo>
                <a:cubicBezTo>
                  <a:pt x="34115" y="990600"/>
                  <a:pt x="0" y="956485"/>
                  <a:pt x="0" y="9144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515100" y="4305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3" name="Text 41"/>
          <p:cNvSpPr/>
          <p:nvPr/>
        </p:nvSpPr>
        <p:spPr>
          <a:xfrm>
            <a:off x="6622614" y="4343400"/>
            <a:ext cx="161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934200" y="4267200"/>
            <a:ext cx="4610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Проконсультируем в каком банке открыть счет</a:t>
            </a:r>
            <a:endParaRPr lang="ru-RU" altLang="en-US" sz="12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6934200" y="4533900"/>
            <a:ext cx="4610100" cy="419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Расчёты с поставщиками в юанях, рублях, долларах. Работа без SWIFT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62700" y="5295900"/>
            <a:ext cx="5257800" cy="990600"/>
          </a:xfrm>
          <a:custGeom>
            <a:avLst/>
            <a:gdLst/>
            <a:ahLst/>
            <a:cxnLst/>
            <a:rect l="l" t="t" r="r" b="b"/>
            <a:pathLst>
              <a:path w="5257800" h="990600">
                <a:moveTo>
                  <a:pt x="76197" y="0"/>
                </a:moveTo>
                <a:lnTo>
                  <a:pt x="5181603" y="0"/>
                </a:lnTo>
                <a:cubicBezTo>
                  <a:pt x="5223685" y="0"/>
                  <a:pt x="5257800" y="34115"/>
                  <a:pt x="5257800" y="76197"/>
                </a:cubicBezTo>
                <a:lnTo>
                  <a:pt x="5257800" y="914403"/>
                </a:lnTo>
                <a:cubicBezTo>
                  <a:pt x="5257800" y="956485"/>
                  <a:pt x="5223685" y="990600"/>
                  <a:pt x="5181603" y="990600"/>
                </a:cubicBezTo>
                <a:lnTo>
                  <a:pt x="76197" y="990600"/>
                </a:lnTo>
                <a:cubicBezTo>
                  <a:pt x="34115" y="990600"/>
                  <a:pt x="0" y="956485"/>
                  <a:pt x="0" y="9144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7" name="Shape 45"/>
          <p:cNvSpPr/>
          <p:nvPr/>
        </p:nvSpPr>
        <p:spPr>
          <a:xfrm>
            <a:off x="6515100" y="548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6622732" y="5524500"/>
            <a:ext cx="161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934200" y="5448300"/>
            <a:ext cx="4610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Бухгалтерия для отчётности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934200" y="5715000"/>
            <a:ext cx="4610100" cy="419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Полная отчётность перед маркетплейсом, налоговая прозрачность</a:t>
            </a:r>
            <a:endParaRPr lang="en-US" sz="1600" dirty="0"/>
          </a:p>
        </p:txBody>
      </p:sp>
      <p:pic>
        <p:nvPicPr>
          <p:cNvPr id="52" name="图片 51" descr="печать-вектора-экспорта-изолированная-на-белой-предпосылке-150749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4495800"/>
            <a:ext cx="356235" cy="356235"/>
          </a:xfrm>
          <a:prstGeom prst="rect">
            <a:avLst/>
          </a:prstGeom>
        </p:spPr>
      </p:pic>
      <p:sp>
        <p:nvSpPr>
          <p:cNvPr id="54" name="Text 19"/>
          <p:cNvSpPr/>
          <p:nvPr/>
        </p:nvSpPr>
        <p:spPr>
          <a:xfrm>
            <a:off x="1044575" y="3931285"/>
            <a:ext cx="1588135" cy="1695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AliExpress</a:t>
            </a:r>
            <a:endParaRPr lang="en-US" sz="1600" dirty="0"/>
          </a:p>
        </p:txBody>
      </p:sp>
      <p:sp>
        <p:nvSpPr>
          <p:cNvPr id="55" name="Text 20"/>
          <p:cNvSpPr/>
          <p:nvPr/>
        </p:nvSpPr>
        <p:spPr>
          <a:xfrm>
            <a:off x="1044575" y="4677410"/>
            <a:ext cx="2181225" cy="1746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alt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Из </a:t>
            </a: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Китае</a:t>
            </a:r>
            <a:r>
              <a:rPr lang="ru-RU" alt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в любые страны мира</a:t>
            </a:r>
            <a:endParaRPr lang="ru-RU" altLang="en-US" sz="1050" dirty="0">
              <a:solidFill>
                <a:srgbClr val="FFFFFF">
                  <a:alpha val="7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БАНКОВСКИЕ УСЛУГИ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alt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Рекомендуемые </a:t>
            </a: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Банк</a:t>
            </a:r>
            <a:r>
              <a:rPr lang="ru-RU" alt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и для</a:t>
            </a: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 открыти</a:t>
            </a:r>
            <a:r>
              <a:rPr lang="ru-RU" alt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я</a:t>
            </a: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 </a:t>
            </a:r>
            <a:r>
              <a:rPr lang="ru-RU" alt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счета</a:t>
            </a:r>
            <a:endParaRPr lang="ru-RU" altLang="en-US" sz="2700" b="1" dirty="0">
              <a:solidFill>
                <a:srgbClr val="1A1A2E"/>
              </a:solidFill>
              <a:latin typeface="Alimama ShuHeiTi" pitchFamily="34" charset="-122"/>
              <a:ea typeface="Alimama ShuHeiTi" pitchFamily="34" charset="-122"/>
              <a:cs typeface="Alimama ShuHeiTi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81000" y="1181100"/>
            <a:ext cx="6800850" cy="2171700"/>
          </a:xfrm>
          <a:custGeom>
            <a:avLst/>
            <a:gdLst/>
            <a:ahLst/>
            <a:cxnLst/>
            <a:rect l="l" t="t" r="r" b="b"/>
            <a:pathLst>
              <a:path w="6800850" h="2171700">
                <a:moveTo>
                  <a:pt x="114297" y="0"/>
                </a:moveTo>
                <a:lnTo>
                  <a:pt x="6686553" y="0"/>
                </a:lnTo>
                <a:cubicBezTo>
                  <a:pt x="6749678" y="0"/>
                  <a:pt x="6800850" y="51172"/>
                  <a:pt x="6800850" y="114297"/>
                </a:cubicBezTo>
                <a:lnTo>
                  <a:pt x="6800850" y="2057403"/>
                </a:lnTo>
                <a:cubicBezTo>
                  <a:pt x="6800850" y="2120528"/>
                  <a:pt x="6749678" y="2171700"/>
                  <a:pt x="6686553" y="2171700"/>
                </a:cubicBezTo>
                <a:lnTo>
                  <a:pt x="114297" y="2171700"/>
                </a:lnTo>
                <a:cubicBezTo>
                  <a:pt x="51172" y="2171700"/>
                  <a:pt x="0" y="2120528"/>
                  <a:pt x="0" y="20574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57213" y="13811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1049" y="6764"/>
                </a:moveTo>
                <a:cubicBezTo>
                  <a:pt x="87768" y="4889"/>
                  <a:pt x="83716" y="4889"/>
                  <a:pt x="80401" y="6764"/>
                </a:cubicBezTo>
                <a:lnTo>
                  <a:pt x="5391" y="49627"/>
                </a:lnTo>
                <a:cubicBezTo>
                  <a:pt x="1172" y="52038"/>
                  <a:pt x="-904" y="56994"/>
                  <a:pt x="335" y="61682"/>
                </a:cubicBezTo>
                <a:cubicBezTo>
                  <a:pt x="1574" y="66370"/>
                  <a:pt x="5860" y="69652"/>
                  <a:pt x="10716" y="69652"/>
                </a:cubicBezTo>
                <a:lnTo>
                  <a:pt x="21431" y="69652"/>
                </a:lnTo>
                <a:lnTo>
                  <a:pt x="21431" y="139303"/>
                </a:lnTo>
                <a:lnTo>
                  <a:pt x="21431" y="139303"/>
                </a:lnTo>
                <a:lnTo>
                  <a:pt x="4286" y="152162"/>
                </a:lnTo>
                <a:cubicBezTo>
                  <a:pt x="1574" y="154171"/>
                  <a:pt x="0" y="157352"/>
                  <a:pt x="0" y="160734"/>
                </a:cubicBezTo>
                <a:cubicBezTo>
                  <a:pt x="0" y="166661"/>
                  <a:pt x="4789" y="171450"/>
                  <a:pt x="10716" y="171450"/>
                </a:cubicBezTo>
                <a:lnTo>
                  <a:pt x="160734" y="171450"/>
                </a:lnTo>
                <a:cubicBezTo>
                  <a:pt x="166661" y="171450"/>
                  <a:pt x="171450" y="166661"/>
                  <a:pt x="171450" y="160734"/>
                </a:cubicBezTo>
                <a:cubicBezTo>
                  <a:pt x="171450" y="157352"/>
                  <a:pt x="169876" y="154171"/>
                  <a:pt x="167164" y="152162"/>
                </a:cubicBezTo>
                <a:lnTo>
                  <a:pt x="150019" y="139303"/>
                </a:lnTo>
                <a:lnTo>
                  <a:pt x="150019" y="69652"/>
                </a:lnTo>
                <a:lnTo>
                  <a:pt x="160734" y="69652"/>
                </a:lnTo>
                <a:cubicBezTo>
                  <a:pt x="165590" y="69652"/>
                  <a:pt x="169843" y="66370"/>
                  <a:pt x="171082" y="61682"/>
                </a:cubicBezTo>
                <a:cubicBezTo>
                  <a:pt x="172321" y="56994"/>
                  <a:pt x="170244" y="52038"/>
                  <a:pt x="166025" y="49627"/>
                </a:cubicBezTo>
                <a:lnTo>
                  <a:pt x="91016" y="6764"/>
                </a:lnTo>
                <a:close/>
                <a:moveTo>
                  <a:pt x="133945" y="69652"/>
                </a:moveTo>
                <a:lnTo>
                  <a:pt x="133945" y="139303"/>
                </a:lnTo>
                <a:lnTo>
                  <a:pt x="112514" y="139303"/>
                </a:lnTo>
                <a:lnTo>
                  <a:pt x="112514" y="69652"/>
                </a:lnTo>
                <a:lnTo>
                  <a:pt x="133945" y="69652"/>
                </a:lnTo>
                <a:close/>
                <a:moveTo>
                  <a:pt x="96441" y="69652"/>
                </a:moveTo>
                <a:lnTo>
                  <a:pt x="96441" y="139303"/>
                </a:lnTo>
                <a:lnTo>
                  <a:pt x="75009" y="139303"/>
                </a:lnTo>
                <a:lnTo>
                  <a:pt x="75009" y="69652"/>
                </a:lnTo>
                <a:lnTo>
                  <a:pt x="96441" y="69652"/>
                </a:lnTo>
                <a:close/>
                <a:moveTo>
                  <a:pt x="58936" y="69652"/>
                </a:moveTo>
                <a:lnTo>
                  <a:pt x="58936" y="139303"/>
                </a:lnTo>
                <a:lnTo>
                  <a:pt x="37505" y="139303"/>
                </a:lnTo>
                <a:lnTo>
                  <a:pt x="37505" y="69652"/>
                </a:lnTo>
                <a:lnTo>
                  <a:pt x="58936" y="69652"/>
                </a:lnTo>
                <a:close/>
                <a:moveTo>
                  <a:pt x="85725" y="32147"/>
                </a:moveTo>
                <a:cubicBezTo>
                  <a:pt x="91639" y="32147"/>
                  <a:pt x="96441" y="36948"/>
                  <a:pt x="96441" y="42863"/>
                </a:cubicBezTo>
                <a:cubicBezTo>
                  <a:pt x="96441" y="48777"/>
                  <a:pt x="91639" y="53578"/>
                  <a:pt x="85725" y="53578"/>
                </a:cubicBezTo>
                <a:cubicBezTo>
                  <a:pt x="79811" y="53578"/>
                  <a:pt x="75009" y="48777"/>
                  <a:pt x="75009" y="42863"/>
                </a:cubicBezTo>
                <a:cubicBezTo>
                  <a:pt x="75009" y="36948"/>
                  <a:pt x="79811" y="32147"/>
                  <a:pt x="85725" y="32147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752475" y="1333500"/>
            <a:ext cx="63627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Помогаем открыть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52450" y="1714500"/>
            <a:ext cx="3171825" cy="685800"/>
          </a:xfrm>
          <a:custGeom>
            <a:avLst/>
            <a:gdLst/>
            <a:ahLst/>
            <a:cxnLst/>
            <a:rect l="l" t="t" r="r" b="b"/>
            <a:pathLst>
              <a:path w="3171825" h="685800">
                <a:moveTo>
                  <a:pt x="38100" y="0"/>
                </a:moveTo>
                <a:lnTo>
                  <a:pt x="3095626" y="0"/>
                </a:lnTo>
                <a:cubicBezTo>
                  <a:pt x="3137709" y="0"/>
                  <a:pt x="3171825" y="34116"/>
                  <a:pt x="3171825" y="76199"/>
                </a:cubicBezTo>
                <a:lnTo>
                  <a:pt x="3171825" y="609601"/>
                </a:lnTo>
                <a:cubicBezTo>
                  <a:pt x="3171825" y="651684"/>
                  <a:pt x="3137709" y="685800"/>
                  <a:pt x="3095626" y="685800"/>
                </a:cubicBez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8" name="Shape 6"/>
          <p:cNvSpPr/>
          <p:nvPr/>
        </p:nvSpPr>
        <p:spPr>
          <a:xfrm>
            <a:off x="552450" y="1714500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38100" y="0"/>
                </a:moveTo>
                <a:lnTo>
                  <a:pt x="38100" y="0"/>
                </a:lnTo>
                <a:lnTo>
                  <a:pt x="38100" y="685800"/>
                </a:ln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5BFF"/>
          </a:solidFill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685800" y="1828800"/>
            <a:ext cx="3000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VTB Shanghai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85800" y="2095500"/>
            <a:ext cx="2990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Рубли, юани, доллары, евро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55720" y="1714500"/>
            <a:ext cx="3171825" cy="685800"/>
          </a:xfrm>
          <a:custGeom>
            <a:avLst/>
            <a:gdLst/>
            <a:ahLst/>
            <a:cxnLst/>
            <a:rect l="l" t="t" r="r" b="b"/>
            <a:pathLst>
              <a:path w="3171825" h="685800">
                <a:moveTo>
                  <a:pt x="38100" y="0"/>
                </a:moveTo>
                <a:lnTo>
                  <a:pt x="3095626" y="0"/>
                </a:lnTo>
                <a:cubicBezTo>
                  <a:pt x="3137709" y="0"/>
                  <a:pt x="3171825" y="34116"/>
                  <a:pt x="3171825" y="76199"/>
                </a:cubicBezTo>
                <a:lnTo>
                  <a:pt x="3171825" y="609601"/>
                </a:lnTo>
                <a:cubicBezTo>
                  <a:pt x="3171825" y="651684"/>
                  <a:pt x="3137709" y="685800"/>
                  <a:pt x="3095626" y="685800"/>
                </a:cubicBez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3855720" y="1714500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38100" y="0"/>
                </a:moveTo>
                <a:lnTo>
                  <a:pt x="38100" y="0"/>
                </a:lnTo>
                <a:lnTo>
                  <a:pt x="38100" y="685800"/>
                </a:ln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3989070" y="1828800"/>
            <a:ext cx="3000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Bank of China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989070" y="2095500"/>
            <a:ext cx="2990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Локальные переводы в CNY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52450" y="2514600"/>
            <a:ext cx="3171825" cy="685800"/>
          </a:xfrm>
          <a:custGeom>
            <a:avLst/>
            <a:gdLst/>
            <a:ahLst/>
            <a:cxnLst/>
            <a:rect l="l" t="t" r="r" b="b"/>
            <a:pathLst>
              <a:path w="3171825" h="685800">
                <a:moveTo>
                  <a:pt x="38100" y="0"/>
                </a:moveTo>
                <a:lnTo>
                  <a:pt x="3095626" y="0"/>
                </a:lnTo>
                <a:cubicBezTo>
                  <a:pt x="3137709" y="0"/>
                  <a:pt x="3171825" y="34116"/>
                  <a:pt x="3171825" y="76199"/>
                </a:cubicBezTo>
                <a:lnTo>
                  <a:pt x="3171825" y="609601"/>
                </a:lnTo>
                <a:cubicBezTo>
                  <a:pt x="3171825" y="651684"/>
                  <a:pt x="3137709" y="685800"/>
                  <a:pt x="3095626" y="685800"/>
                </a:cubicBez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6" name="Shape 14"/>
          <p:cNvSpPr/>
          <p:nvPr/>
        </p:nvSpPr>
        <p:spPr>
          <a:xfrm>
            <a:off x="552450" y="2514600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38100" y="0"/>
                </a:moveTo>
                <a:lnTo>
                  <a:pt x="38100" y="0"/>
                </a:lnTo>
                <a:lnTo>
                  <a:pt x="38100" y="685800"/>
                </a:ln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6A00"/>
          </a:solidFill>
        </p:spPr>
        <p:txBody>
          <a:bodyPr/>
          <a:p/>
        </p:txBody>
      </p:sp>
      <p:sp>
        <p:nvSpPr>
          <p:cNvPr id="17" name="Text 15"/>
          <p:cNvSpPr/>
          <p:nvPr/>
        </p:nvSpPr>
        <p:spPr>
          <a:xfrm>
            <a:off x="685800" y="2628900"/>
            <a:ext cx="3000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ICBC, CMB, Ping An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85800" y="2895600"/>
            <a:ext cx="2990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Alipay / WeChat Pay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55720" y="2514600"/>
            <a:ext cx="3171825" cy="685800"/>
          </a:xfrm>
          <a:custGeom>
            <a:avLst/>
            <a:gdLst/>
            <a:ahLst/>
            <a:cxnLst/>
            <a:rect l="l" t="t" r="r" b="b"/>
            <a:pathLst>
              <a:path w="3171825" h="685800">
                <a:moveTo>
                  <a:pt x="38100" y="0"/>
                </a:moveTo>
                <a:lnTo>
                  <a:pt x="3095626" y="0"/>
                </a:lnTo>
                <a:cubicBezTo>
                  <a:pt x="3137709" y="0"/>
                  <a:pt x="3171825" y="34116"/>
                  <a:pt x="3171825" y="76199"/>
                </a:cubicBezTo>
                <a:lnTo>
                  <a:pt x="3171825" y="609601"/>
                </a:lnTo>
                <a:cubicBezTo>
                  <a:pt x="3171825" y="651684"/>
                  <a:pt x="3137709" y="685800"/>
                  <a:pt x="3095626" y="685800"/>
                </a:cubicBez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3855720" y="2514600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38100" y="0"/>
                </a:moveTo>
                <a:lnTo>
                  <a:pt x="38100" y="0"/>
                </a:lnTo>
                <a:lnTo>
                  <a:pt x="38100" y="685800"/>
                </a:lnTo>
                <a:lnTo>
                  <a:pt x="38100" y="685800"/>
                </a:lnTo>
                <a:cubicBezTo>
                  <a:pt x="17072" y="685800"/>
                  <a:pt x="0" y="668728"/>
                  <a:pt x="0" y="647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CAF50"/>
          </a:solidFill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3989070" y="2628900"/>
            <a:ext cx="3000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HSBC, Standard Chartered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3989070" y="2895600"/>
            <a:ext cx="2990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Международные переводы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00050" y="3467100"/>
            <a:ext cx="6781800" cy="3009900"/>
          </a:xfrm>
          <a:custGeom>
            <a:avLst/>
            <a:gdLst/>
            <a:ahLst/>
            <a:cxnLst/>
            <a:rect l="l" t="t" r="r" b="b"/>
            <a:pathLst>
              <a:path w="6781800" h="3009900">
                <a:moveTo>
                  <a:pt x="38100" y="0"/>
                </a:moveTo>
                <a:lnTo>
                  <a:pt x="6667514" y="0"/>
                </a:lnTo>
                <a:cubicBezTo>
                  <a:pt x="6730632" y="0"/>
                  <a:pt x="6781800" y="51168"/>
                  <a:pt x="6781800" y="114286"/>
                </a:cubicBezTo>
                <a:lnTo>
                  <a:pt x="6781800" y="2895614"/>
                </a:lnTo>
                <a:cubicBezTo>
                  <a:pt x="6781800" y="2958732"/>
                  <a:pt x="6730632" y="3009900"/>
                  <a:pt x="6667514" y="3009900"/>
                </a:cubicBezTo>
                <a:lnTo>
                  <a:pt x="38100" y="3009900"/>
                </a:lnTo>
                <a:cubicBezTo>
                  <a:pt x="17058" y="3009900"/>
                  <a:pt x="0" y="2992842"/>
                  <a:pt x="0" y="2971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400050" y="3467100"/>
            <a:ext cx="38100" cy="3009900"/>
          </a:xfrm>
          <a:custGeom>
            <a:avLst/>
            <a:gdLst/>
            <a:ahLst/>
            <a:cxnLst/>
            <a:rect l="l" t="t" r="r" b="b"/>
            <a:pathLst>
              <a:path w="38100" h="3009900">
                <a:moveTo>
                  <a:pt x="38100" y="0"/>
                </a:moveTo>
                <a:lnTo>
                  <a:pt x="38100" y="0"/>
                </a:lnTo>
                <a:lnTo>
                  <a:pt x="38100" y="3009900"/>
                </a:lnTo>
                <a:lnTo>
                  <a:pt x="38100" y="3009900"/>
                </a:lnTo>
                <a:cubicBezTo>
                  <a:pt x="17072" y="3009900"/>
                  <a:pt x="0" y="2992828"/>
                  <a:pt x="0" y="2971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584597" y="408622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03640" y="-6329"/>
                </a:moveTo>
                <a:cubicBezTo>
                  <a:pt x="102267" y="-9008"/>
                  <a:pt x="99488" y="-10716"/>
                  <a:pt x="96474" y="-10716"/>
                </a:cubicBezTo>
                <a:cubicBezTo>
                  <a:pt x="93460" y="-10716"/>
                  <a:pt x="90681" y="-9008"/>
                  <a:pt x="89308" y="-6329"/>
                </a:cubicBezTo>
                <a:lnTo>
                  <a:pt x="64662" y="41958"/>
                </a:lnTo>
                <a:lnTo>
                  <a:pt x="11117" y="50464"/>
                </a:lnTo>
                <a:cubicBezTo>
                  <a:pt x="8137" y="50933"/>
                  <a:pt x="5659" y="53042"/>
                  <a:pt x="4722" y="55922"/>
                </a:cubicBezTo>
                <a:cubicBezTo>
                  <a:pt x="3784" y="58802"/>
                  <a:pt x="4554" y="61950"/>
                  <a:pt x="6664" y="64093"/>
                </a:cubicBezTo>
                <a:lnTo>
                  <a:pt x="44972" y="102435"/>
                </a:lnTo>
                <a:lnTo>
                  <a:pt x="36534" y="155979"/>
                </a:lnTo>
                <a:cubicBezTo>
                  <a:pt x="36065" y="158960"/>
                  <a:pt x="37304" y="161973"/>
                  <a:pt x="39748" y="163748"/>
                </a:cubicBezTo>
                <a:cubicBezTo>
                  <a:pt x="42193" y="165523"/>
                  <a:pt x="45407" y="165791"/>
                  <a:pt x="48120" y="164418"/>
                </a:cubicBezTo>
                <a:lnTo>
                  <a:pt x="96474" y="139839"/>
                </a:lnTo>
                <a:lnTo>
                  <a:pt x="144795" y="164418"/>
                </a:lnTo>
                <a:cubicBezTo>
                  <a:pt x="147474" y="165791"/>
                  <a:pt x="150722" y="165523"/>
                  <a:pt x="153166" y="163748"/>
                </a:cubicBezTo>
                <a:cubicBezTo>
                  <a:pt x="155611" y="161973"/>
                  <a:pt x="156850" y="158993"/>
                  <a:pt x="156381" y="155979"/>
                </a:cubicBezTo>
                <a:lnTo>
                  <a:pt x="147909" y="102435"/>
                </a:lnTo>
                <a:lnTo>
                  <a:pt x="186217" y="64093"/>
                </a:lnTo>
                <a:cubicBezTo>
                  <a:pt x="188361" y="61950"/>
                  <a:pt x="189097" y="58802"/>
                  <a:pt x="188160" y="55922"/>
                </a:cubicBezTo>
                <a:cubicBezTo>
                  <a:pt x="187222" y="53042"/>
                  <a:pt x="184778" y="50933"/>
                  <a:pt x="181764" y="50464"/>
                </a:cubicBezTo>
                <a:lnTo>
                  <a:pt x="128253" y="41958"/>
                </a:lnTo>
                <a:lnTo>
                  <a:pt x="103640" y="-6329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790575" y="4038600"/>
            <a:ext cx="63246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Преимущества VTB Shanghai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95313" y="44577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8" name="Text 26"/>
          <p:cNvSpPr/>
          <p:nvPr/>
        </p:nvSpPr>
        <p:spPr>
          <a:xfrm>
            <a:off x="900113" y="4419600"/>
            <a:ext cx="40290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Работа с российскими банками без SWIFT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00113" y="4648200"/>
            <a:ext cx="40195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Прямые переводы в рублях, минуя санкционные ограничения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95313" y="49911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1" name="Text 29"/>
          <p:cNvSpPr/>
          <p:nvPr/>
        </p:nvSpPr>
        <p:spPr>
          <a:xfrm>
            <a:off x="900113" y="4953000"/>
            <a:ext cx="3962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Конвертация RUB/CNY по выгодному курсу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00113" y="5181600"/>
            <a:ext cx="39528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Экономия на обмене валют до 3-5% по сравнению с рынком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00113" y="5486400"/>
            <a:ext cx="388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00113" y="5715000"/>
            <a:ext cx="387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330440" y="1181100"/>
            <a:ext cx="4476750" cy="4038600"/>
          </a:xfrm>
          <a:custGeom>
            <a:avLst/>
            <a:gdLst/>
            <a:ahLst/>
            <a:cxnLst/>
            <a:rect l="l" t="t" r="r" b="b"/>
            <a:pathLst>
              <a:path w="4476750" h="4038600">
                <a:moveTo>
                  <a:pt x="114292" y="0"/>
                </a:moveTo>
                <a:lnTo>
                  <a:pt x="4362458" y="0"/>
                </a:lnTo>
                <a:cubicBezTo>
                  <a:pt x="4425580" y="0"/>
                  <a:pt x="4476750" y="51170"/>
                  <a:pt x="4476750" y="114292"/>
                </a:cubicBezTo>
                <a:lnTo>
                  <a:pt x="4476750" y="3924308"/>
                </a:lnTo>
                <a:cubicBezTo>
                  <a:pt x="4476750" y="3987430"/>
                  <a:pt x="4425580" y="4038600"/>
                  <a:pt x="4362458" y="4038600"/>
                </a:cubicBezTo>
                <a:lnTo>
                  <a:pt x="114292" y="4038600"/>
                </a:lnTo>
                <a:cubicBezTo>
                  <a:pt x="51170" y="4038600"/>
                  <a:pt x="0" y="3987430"/>
                  <a:pt x="0" y="3924308"/>
                </a:cubicBezTo>
                <a:lnTo>
                  <a:pt x="0" y="114292"/>
                </a:lnTo>
                <a:cubicBezTo>
                  <a:pt x="0" y="51213"/>
                  <a:pt x="51213" y="0"/>
                  <a:pt x="11429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5BFF"/>
              </a:gs>
              <a:gs pos="100000">
                <a:srgbClr val="003DAB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7482840" y="1333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7663815" y="14859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39" name="Text 37"/>
          <p:cNvSpPr/>
          <p:nvPr/>
        </p:nvSpPr>
        <p:spPr>
          <a:xfrm>
            <a:off x="8130540" y="1371600"/>
            <a:ext cx="1457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VTB Shanghai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130540" y="1638300"/>
            <a:ext cx="14287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Рекомендуемый банк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482840" y="2267190"/>
            <a:ext cx="4171950" cy="571500"/>
          </a:xfrm>
          <a:custGeom>
            <a:avLst/>
            <a:gdLst/>
            <a:ahLst/>
            <a:cxnLst/>
            <a:rect l="l" t="t" r="r" b="b"/>
            <a:pathLst>
              <a:path w="4171950" h="571500">
                <a:moveTo>
                  <a:pt x="76198" y="0"/>
                </a:moveTo>
                <a:lnTo>
                  <a:pt x="4095752" y="0"/>
                </a:lnTo>
                <a:cubicBezTo>
                  <a:pt x="4137835" y="0"/>
                  <a:pt x="4171950" y="34115"/>
                  <a:pt x="4171950" y="76198"/>
                </a:cubicBezTo>
                <a:lnTo>
                  <a:pt x="4171950" y="495302"/>
                </a:lnTo>
                <a:cubicBezTo>
                  <a:pt x="4171950" y="537385"/>
                  <a:pt x="4137835" y="571500"/>
                  <a:pt x="409575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2" name="Text 40"/>
          <p:cNvSpPr/>
          <p:nvPr/>
        </p:nvSpPr>
        <p:spPr>
          <a:xfrm>
            <a:off x="7559040" y="2343390"/>
            <a:ext cx="40767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Валюты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559040" y="2533769"/>
            <a:ext cx="4095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RUB, CNY, USD, EUR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482840" y="2914769"/>
            <a:ext cx="4171950" cy="571500"/>
          </a:xfrm>
          <a:custGeom>
            <a:avLst/>
            <a:gdLst/>
            <a:ahLst/>
            <a:cxnLst/>
            <a:rect l="l" t="t" r="r" b="b"/>
            <a:pathLst>
              <a:path w="4171950" h="571500">
                <a:moveTo>
                  <a:pt x="76198" y="0"/>
                </a:moveTo>
                <a:lnTo>
                  <a:pt x="4095752" y="0"/>
                </a:lnTo>
                <a:cubicBezTo>
                  <a:pt x="4137835" y="0"/>
                  <a:pt x="4171950" y="34115"/>
                  <a:pt x="4171950" y="76198"/>
                </a:cubicBezTo>
                <a:lnTo>
                  <a:pt x="4171950" y="495302"/>
                </a:lnTo>
                <a:cubicBezTo>
                  <a:pt x="4171950" y="537385"/>
                  <a:pt x="4137835" y="571500"/>
                  <a:pt x="409575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5" name="Text 43"/>
          <p:cNvSpPr/>
          <p:nvPr/>
        </p:nvSpPr>
        <p:spPr>
          <a:xfrm>
            <a:off x="7559040" y="2990969"/>
            <a:ext cx="40767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SWIFT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559040" y="3181350"/>
            <a:ext cx="4095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Не требуется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482840" y="3562350"/>
            <a:ext cx="4171950" cy="571500"/>
          </a:xfrm>
          <a:custGeom>
            <a:avLst/>
            <a:gdLst/>
            <a:ahLst/>
            <a:cxnLst/>
            <a:rect l="l" t="t" r="r" b="b"/>
            <a:pathLst>
              <a:path w="4171950" h="571500">
                <a:moveTo>
                  <a:pt x="76198" y="0"/>
                </a:moveTo>
                <a:lnTo>
                  <a:pt x="4095752" y="0"/>
                </a:lnTo>
                <a:cubicBezTo>
                  <a:pt x="4137835" y="0"/>
                  <a:pt x="4171950" y="34115"/>
                  <a:pt x="4171950" y="76198"/>
                </a:cubicBezTo>
                <a:lnTo>
                  <a:pt x="4171950" y="495302"/>
                </a:lnTo>
                <a:cubicBezTo>
                  <a:pt x="4171950" y="537385"/>
                  <a:pt x="4137835" y="571500"/>
                  <a:pt x="409575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7559040" y="3638550"/>
            <a:ext cx="40767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Онлайн-банк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559040" y="3828931"/>
            <a:ext cx="4095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Да, на русском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482840" y="4209931"/>
            <a:ext cx="4171950" cy="571500"/>
          </a:xfrm>
          <a:custGeom>
            <a:avLst/>
            <a:gdLst/>
            <a:ahLst/>
            <a:cxnLst/>
            <a:rect l="l" t="t" r="r" b="b"/>
            <a:pathLst>
              <a:path w="4171950" h="571500">
                <a:moveTo>
                  <a:pt x="76198" y="0"/>
                </a:moveTo>
                <a:lnTo>
                  <a:pt x="4095752" y="0"/>
                </a:lnTo>
                <a:cubicBezTo>
                  <a:pt x="4137835" y="0"/>
                  <a:pt x="4171950" y="34115"/>
                  <a:pt x="4171950" y="76198"/>
                </a:cubicBezTo>
                <a:lnTo>
                  <a:pt x="4171950" y="495302"/>
                </a:lnTo>
                <a:cubicBezTo>
                  <a:pt x="4171950" y="537385"/>
                  <a:pt x="4137835" y="571500"/>
                  <a:pt x="409575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51" name="Text 49"/>
          <p:cNvSpPr/>
          <p:nvPr/>
        </p:nvSpPr>
        <p:spPr>
          <a:xfrm>
            <a:off x="7559040" y="4286131"/>
            <a:ext cx="40767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Карты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559040" y="4476513"/>
            <a:ext cx="4095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UnionPay, Visa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7330440" y="5334000"/>
            <a:ext cx="4476750" cy="1143000"/>
          </a:xfrm>
          <a:custGeom>
            <a:avLst/>
            <a:gdLst/>
            <a:ahLst/>
            <a:cxnLst/>
            <a:rect l="l" t="t" r="r" b="b"/>
            <a:pathLst>
              <a:path w="4476750" h="1143000">
                <a:moveTo>
                  <a:pt x="114300" y="0"/>
                </a:moveTo>
                <a:lnTo>
                  <a:pt x="4362450" y="0"/>
                </a:lnTo>
                <a:cubicBezTo>
                  <a:pt x="4425534" y="0"/>
                  <a:pt x="4476750" y="51216"/>
                  <a:pt x="4476750" y="114300"/>
                </a:cubicBezTo>
                <a:lnTo>
                  <a:pt x="4476750" y="1028700"/>
                </a:lnTo>
                <a:cubicBezTo>
                  <a:pt x="4476750" y="1091784"/>
                  <a:pt x="4425534" y="1143000"/>
                  <a:pt x="4362450" y="1143000"/>
                </a:cubicBezTo>
                <a:lnTo>
                  <a:pt x="114300" y="1143000"/>
                </a:lnTo>
                <a:cubicBezTo>
                  <a:pt x="51216" y="1143000"/>
                  <a:pt x="0" y="1091784"/>
                  <a:pt x="0" y="1028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54" name="Text 52"/>
          <p:cNvSpPr/>
          <p:nvPr/>
        </p:nvSpPr>
        <p:spPr>
          <a:xfrm>
            <a:off x="7482840" y="5486400"/>
            <a:ext cx="4238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Срок открытия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482840" y="5753100"/>
            <a:ext cx="431482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1–3 дня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7482840" y="6134100"/>
            <a:ext cx="4238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 момента подачи документов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400050"/>
            <a:ext cx="47053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СРОКИ РЕГИСТРАЦИИ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28650"/>
            <a:ext cx="5715000" cy="419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7</a:t>
            </a:r>
            <a:r>
              <a:rPr lang="ru-RU" alt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-10</a:t>
            </a: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 дней vs рынок 4–6 недель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124236" y="476250"/>
            <a:ext cx="12954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6A728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Рыночный срок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076611" y="666750"/>
            <a:ext cx="13430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rgbClr val="4A556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4–6 недель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0536079" y="381000"/>
            <a:ext cx="1276350" cy="685800"/>
          </a:xfrm>
          <a:custGeom>
            <a:avLst/>
            <a:gdLst/>
            <a:ahLst/>
            <a:cxnLst/>
            <a:rect l="l" t="t" r="r" b="b"/>
            <a:pathLst>
              <a:path w="1276350" h="685800">
                <a:moveTo>
                  <a:pt x="76199" y="0"/>
                </a:moveTo>
                <a:lnTo>
                  <a:pt x="1200151" y="0"/>
                </a:lnTo>
                <a:cubicBezTo>
                  <a:pt x="1242234" y="0"/>
                  <a:pt x="1276350" y="34116"/>
                  <a:pt x="1276350" y="76199"/>
                </a:cubicBezTo>
                <a:lnTo>
                  <a:pt x="1276350" y="609601"/>
                </a:lnTo>
                <a:cubicBezTo>
                  <a:pt x="1276350" y="651656"/>
                  <a:pt x="1242206" y="685800"/>
                  <a:pt x="120015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10726579" y="457200"/>
            <a:ext cx="9620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Наш срок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470515" y="647700"/>
            <a:ext cx="162623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ru-RU" altLang="en-US" sz="22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22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</a:t>
            </a:r>
            <a:r>
              <a:rPr lang="ru-RU" altLang="en-US" sz="22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-10</a:t>
            </a:r>
            <a:r>
              <a:rPr lang="en-US" sz="22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дней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1143000"/>
            <a:ext cx="11430000" cy="533400"/>
          </a:xfrm>
          <a:custGeom>
            <a:avLst/>
            <a:gdLst/>
            <a:ahLst/>
            <a:cxnLst/>
            <a:rect l="l" t="t" r="r" b="b"/>
            <a:pathLst>
              <a:path w="11430000" h="5334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419098"/>
                </a:lnTo>
                <a:cubicBezTo>
                  <a:pt x="11430000" y="482183"/>
                  <a:pt x="11378783" y="533400"/>
                  <a:pt x="113156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457200" y="1371600"/>
            <a:ext cx="2286000" cy="76200"/>
          </a:xfrm>
          <a:custGeom>
            <a:avLst/>
            <a:gdLst/>
            <a:ahLst/>
            <a:cxnLst/>
            <a:rect l="l" t="t" r="r" b="b"/>
            <a:pathLst>
              <a:path w="2286000" h="76200">
                <a:moveTo>
                  <a:pt x="38100" y="0"/>
                </a:moveTo>
                <a:lnTo>
                  <a:pt x="2247900" y="0"/>
                </a:lnTo>
                <a:cubicBezTo>
                  <a:pt x="2268928" y="0"/>
                  <a:pt x="2286000" y="17072"/>
                  <a:pt x="2286000" y="38100"/>
                </a:cubicBezTo>
                <a:lnTo>
                  <a:pt x="2286000" y="38100"/>
                </a:lnTo>
                <a:cubicBezTo>
                  <a:pt x="2286000" y="59128"/>
                  <a:pt x="2268928" y="76200"/>
                  <a:pt x="2247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1" name="Shape 9"/>
          <p:cNvSpPr/>
          <p:nvPr/>
        </p:nvSpPr>
        <p:spPr>
          <a:xfrm>
            <a:off x="2762250" y="1238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71450" y="0"/>
                </a:lnTo>
                <a:cubicBezTo>
                  <a:pt x="266076" y="0"/>
                  <a:pt x="342900" y="76824"/>
                  <a:pt x="342900" y="171450"/>
                </a:cubicBezTo>
                <a:lnTo>
                  <a:pt x="342900" y="171450"/>
                </a:lnTo>
                <a:cubicBezTo>
                  <a:pt x="342900" y="266076"/>
                  <a:pt x="266076" y="342900"/>
                  <a:pt x="1714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C41E3A"/>
          </a:solidFill>
          <a:ln w="50800">
            <a:solidFill>
              <a:srgbClr val="1A1A2E"/>
            </a:solidFill>
            <a:prstDash val="solid"/>
          </a:ln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2900005" y="1276350"/>
            <a:ext cx="1524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124200" y="1371600"/>
            <a:ext cx="2286000" cy="76200"/>
          </a:xfrm>
          <a:custGeom>
            <a:avLst/>
            <a:gdLst/>
            <a:ahLst/>
            <a:cxnLst/>
            <a:rect l="l" t="t" r="r" b="b"/>
            <a:pathLst>
              <a:path w="2286000" h="76200">
                <a:moveTo>
                  <a:pt x="38100" y="0"/>
                </a:moveTo>
                <a:lnTo>
                  <a:pt x="2247900" y="0"/>
                </a:lnTo>
                <a:cubicBezTo>
                  <a:pt x="2268928" y="0"/>
                  <a:pt x="2286000" y="17072"/>
                  <a:pt x="2286000" y="38100"/>
                </a:cubicBezTo>
                <a:lnTo>
                  <a:pt x="2286000" y="38100"/>
                </a:lnTo>
                <a:cubicBezTo>
                  <a:pt x="2286000" y="59128"/>
                  <a:pt x="2268928" y="76200"/>
                  <a:pt x="2247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5429250" y="1238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71450" y="0"/>
                </a:lnTo>
                <a:cubicBezTo>
                  <a:pt x="266076" y="0"/>
                  <a:pt x="342900" y="76824"/>
                  <a:pt x="342900" y="171450"/>
                </a:cubicBezTo>
                <a:lnTo>
                  <a:pt x="342900" y="171450"/>
                </a:lnTo>
                <a:cubicBezTo>
                  <a:pt x="342900" y="266076"/>
                  <a:pt x="266076" y="342900"/>
                  <a:pt x="1714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C41E3A"/>
          </a:solidFill>
          <a:ln w="50800">
            <a:solidFill>
              <a:srgbClr val="1A1A2E"/>
            </a:solidFill>
            <a:prstDash val="solid"/>
          </a:ln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5463540" y="1276350"/>
            <a:ext cx="3619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2-3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91200" y="1371600"/>
            <a:ext cx="2286000" cy="76200"/>
          </a:xfrm>
          <a:custGeom>
            <a:avLst/>
            <a:gdLst/>
            <a:ahLst/>
            <a:cxnLst/>
            <a:rect l="l" t="t" r="r" b="b"/>
            <a:pathLst>
              <a:path w="2286000" h="76200">
                <a:moveTo>
                  <a:pt x="38100" y="0"/>
                </a:moveTo>
                <a:lnTo>
                  <a:pt x="2247900" y="0"/>
                </a:lnTo>
                <a:cubicBezTo>
                  <a:pt x="2268928" y="0"/>
                  <a:pt x="2286000" y="17072"/>
                  <a:pt x="2286000" y="38100"/>
                </a:cubicBezTo>
                <a:lnTo>
                  <a:pt x="2286000" y="38100"/>
                </a:lnTo>
                <a:cubicBezTo>
                  <a:pt x="2286000" y="59128"/>
                  <a:pt x="2268928" y="76200"/>
                  <a:pt x="2247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8096250" y="1238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71450" y="0"/>
                </a:lnTo>
                <a:cubicBezTo>
                  <a:pt x="266076" y="0"/>
                  <a:pt x="342900" y="76824"/>
                  <a:pt x="342900" y="171450"/>
                </a:cubicBezTo>
                <a:lnTo>
                  <a:pt x="342900" y="171450"/>
                </a:lnTo>
                <a:cubicBezTo>
                  <a:pt x="342900" y="266076"/>
                  <a:pt x="266076" y="342900"/>
                  <a:pt x="1714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C41E3A"/>
          </a:solidFill>
          <a:ln w="50800">
            <a:solidFill>
              <a:srgbClr val="1A1A2E"/>
            </a:solidFill>
            <a:prstDash val="solid"/>
          </a:ln>
        </p:spPr>
        <p:txBody>
          <a:bodyPr/>
          <a:p/>
        </p:txBody>
      </p:sp>
      <p:sp>
        <p:nvSpPr>
          <p:cNvPr id="18" name="Text 16"/>
          <p:cNvSpPr/>
          <p:nvPr/>
        </p:nvSpPr>
        <p:spPr>
          <a:xfrm>
            <a:off x="8127682" y="1276350"/>
            <a:ext cx="3619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4-5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458200" y="1371600"/>
            <a:ext cx="2286000" cy="76200"/>
          </a:xfrm>
          <a:custGeom>
            <a:avLst/>
            <a:gdLst/>
            <a:ahLst/>
            <a:cxnLst/>
            <a:rect l="l" t="t" r="r" b="b"/>
            <a:pathLst>
              <a:path w="2286000" h="76200">
                <a:moveTo>
                  <a:pt x="38100" y="0"/>
                </a:moveTo>
                <a:lnTo>
                  <a:pt x="2247900" y="0"/>
                </a:lnTo>
                <a:cubicBezTo>
                  <a:pt x="2268928" y="0"/>
                  <a:pt x="2286000" y="17072"/>
                  <a:pt x="2286000" y="38100"/>
                </a:cubicBezTo>
                <a:lnTo>
                  <a:pt x="2286000" y="38100"/>
                </a:lnTo>
                <a:cubicBezTo>
                  <a:pt x="2286000" y="59128"/>
                  <a:pt x="2268928" y="76200"/>
                  <a:pt x="2247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10763250" y="1238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71450" y="0"/>
                </a:lnTo>
                <a:cubicBezTo>
                  <a:pt x="266076" y="0"/>
                  <a:pt x="342900" y="76824"/>
                  <a:pt x="342900" y="171450"/>
                </a:cubicBezTo>
                <a:lnTo>
                  <a:pt x="342900" y="171450"/>
                </a:lnTo>
                <a:cubicBezTo>
                  <a:pt x="342900" y="266076"/>
                  <a:pt x="266076" y="342900"/>
                  <a:pt x="1714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C41E3A"/>
          </a:solidFill>
          <a:ln w="50800">
            <a:solidFill>
              <a:srgbClr val="1A1A2E"/>
            </a:solidFill>
            <a:prstDash val="solid"/>
          </a:ln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10883146" y="1276350"/>
            <a:ext cx="1905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11144250" y="1238250"/>
            <a:ext cx="571500" cy="342900"/>
          </a:xfrm>
          <a:custGeom>
            <a:avLst/>
            <a:gdLst/>
            <a:ahLst/>
            <a:cxnLst/>
            <a:rect l="l" t="t" r="r" b="b"/>
            <a:pathLst>
              <a:path w="571500" h="342900">
                <a:moveTo>
                  <a:pt x="171450" y="0"/>
                </a:moveTo>
                <a:lnTo>
                  <a:pt x="400050" y="0"/>
                </a:lnTo>
                <a:cubicBezTo>
                  <a:pt x="494676" y="0"/>
                  <a:pt x="571500" y="76824"/>
                  <a:pt x="571500" y="171450"/>
                </a:cubicBezTo>
                <a:lnTo>
                  <a:pt x="571500" y="171450"/>
                </a:lnTo>
                <a:cubicBezTo>
                  <a:pt x="571500" y="266076"/>
                  <a:pt x="494676" y="342900"/>
                  <a:pt x="4000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C41E3A"/>
          </a:solidFill>
          <a:ln w="50800">
            <a:solidFill>
              <a:srgbClr val="1A1A2E"/>
            </a:solidFill>
            <a:prstDash val="solid"/>
          </a:ln>
        </p:spPr>
        <p:txBody>
          <a:bodyPr/>
          <a:p/>
        </p:txBody>
      </p:sp>
      <p:sp>
        <p:nvSpPr>
          <p:cNvPr id="23" name="Text 21"/>
          <p:cNvSpPr/>
          <p:nvPr/>
        </p:nvSpPr>
        <p:spPr>
          <a:xfrm>
            <a:off x="11385590" y="1276350"/>
            <a:ext cx="171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1000" y="1771650"/>
            <a:ext cx="1571625" cy="3943350"/>
          </a:xfrm>
          <a:custGeom>
            <a:avLst/>
            <a:gdLst/>
            <a:ahLst/>
            <a:cxnLst/>
            <a:rect l="l" t="t" r="r" b="b"/>
            <a:pathLst>
              <a:path w="1571625" h="394335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29046"/>
                </a:lnTo>
                <a:cubicBezTo>
                  <a:pt x="1571625" y="3892174"/>
                  <a:pt x="1520449" y="3943350"/>
                  <a:pt x="1457321" y="3943350"/>
                </a:cubicBezTo>
                <a:lnTo>
                  <a:pt x="114304" y="3943350"/>
                </a:lnTo>
                <a:cubicBezTo>
                  <a:pt x="51176" y="3943350"/>
                  <a:pt x="0" y="3892174"/>
                  <a:pt x="0" y="38290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381000" y="177165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495300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7" name="Text 25"/>
          <p:cNvSpPr/>
          <p:nvPr/>
        </p:nvSpPr>
        <p:spPr>
          <a:xfrm>
            <a:off x="617696" y="1943100"/>
            <a:ext cx="1333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76300" y="1943100"/>
            <a:ext cx="542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1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95300" y="22860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Консультация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95300" y="2552700"/>
            <a:ext cx="1409700" cy="2657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Подбор кодов деятельности для торговли и e-commerce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95300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514350" y="5410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15" y="7441"/>
                </a:moveTo>
                <a:cubicBezTo>
                  <a:pt x="107037" y="1845"/>
                  <a:pt x="113169" y="-1161"/>
                  <a:pt x="119033" y="446"/>
                </a:cubicBezTo>
                <a:lnTo>
                  <a:pt x="120670" y="893"/>
                </a:lnTo>
                <a:cubicBezTo>
                  <a:pt x="139898" y="6132"/>
                  <a:pt x="156329" y="24765"/>
                  <a:pt x="151537" y="47446"/>
                </a:cubicBezTo>
                <a:cubicBezTo>
                  <a:pt x="140494" y="99536"/>
                  <a:pt x="99506" y="140524"/>
                  <a:pt x="47417" y="151567"/>
                </a:cubicBezTo>
                <a:cubicBezTo>
                  <a:pt x="24705" y="156389"/>
                  <a:pt x="6102" y="139928"/>
                  <a:pt x="863" y="120700"/>
                </a:cubicBezTo>
                <a:lnTo>
                  <a:pt x="417" y="119063"/>
                </a:lnTo>
                <a:cubicBezTo>
                  <a:pt x="-1191" y="113199"/>
                  <a:pt x="1816" y="107067"/>
                  <a:pt x="7412" y="104745"/>
                </a:cubicBezTo>
                <a:lnTo>
                  <a:pt x="36374" y="92690"/>
                </a:lnTo>
                <a:cubicBezTo>
                  <a:pt x="41285" y="90636"/>
                  <a:pt x="46970" y="92065"/>
                  <a:pt x="50363" y="96203"/>
                </a:cubicBezTo>
                <a:lnTo>
                  <a:pt x="61853" y="110252"/>
                </a:lnTo>
                <a:cubicBezTo>
                  <a:pt x="82778" y="99864"/>
                  <a:pt x="99596" y="82481"/>
                  <a:pt x="109270" y="61168"/>
                </a:cubicBezTo>
                <a:lnTo>
                  <a:pt x="96143" y="50423"/>
                </a:lnTo>
                <a:cubicBezTo>
                  <a:pt x="92006" y="47059"/>
                  <a:pt x="90607" y="41374"/>
                  <a:pt x="92631" y="36433"/>
                </a:cubicBezTo>
                <a:lnTo>
                  <a:pt x="104715" y="7441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3" name="Text 31"/>
          <p:cNvSpPr/>
          <p:nvPr/>
        </p:nvSpPr>
        <p:spPr>
          <a:xfrm>
            <a:off x="767953" y="5417820"/>
            <a:ext cx="866894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Созвон 30 мин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2024658" y="1771650"/>
            <a:ext cx="1571625" cy="3943350"/>
          </a:xfrm>
          <a:custGeom>
            <a:avLst/>
            <a:gdLst/>
            <a:ahLst/>
            <a:cxnLst/>
            <a:rect l="l" t="t" r="r" b="b"/>
            <a:pathLst>
              <a:path w="1571625" h="394335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29046"/>
                </a:lnTo>
                <a:cubicBezTo>
                  <a:pt x="1571625" y="3892174"/>
                  <a:pt x="1520449" y="3943350"/>
                  <a:pt x="1457321" y="3943350"/>
                </a:cubicBezTo>
                <a:lnTo>
                  <a:pt x="114304" y="3943350"/>
                </a:lnTo>
                <a:cubicBezTo>
                  <a:pt x="51176" y="3943350"/>
                  <a:pt x="0" y="3892174"/>
                  <a:pt x="0" y="38290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2024658" y="177165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2138958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7" name="Text 35"/>
          <p:cNvSpPr/>
          <p:nvPr/>
        </p:nvSpPr>
        <p:spPr>
          <a:xfrm>
            <a:off x="2248495" y="1943100"/>
            <a:ext cx="161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2519958" y="1943100"/>
            <a:ext cx="5715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2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2138958" y="22860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Документы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138958" y="2552700"/>
            <a:ext cx="1409700" cy="2657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Перевод и подготовка документов с переводчиком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2138958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2177058" y="54102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19050"/>
                </a:moveTo>
                <a:cubicBezTo>
                  <a:pt x="0" y="8543"/>
                  <a:pt x="8543" y="0"/>
                  <a:pt x="19050" y="0"/>
                </a:cubicBezTo>
                <a:lnTo>
                  <a:pt x="63550" y="0"/>
                </a:lnTo>
                <a:cubicBezTo>
                  <a:pt x="68610" y="0"/>
                  <a:pt x="73462" y="1994"/>
                  <a:pt x="77033" y="5566"/>
                </a:cubicBezTo>
                <a:lnTo>
                  <a:pt x="108734" y="37296"/>
                </a:lnTo>
                <a:cubicBezTo>
                  <a:pt x="112306" y="40868"/>
                  <a:pt x="114300" y="45720"/>
                  <a:pt x="114300" y="50780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19050"/>
                </a:lnTo>
                <a:close/>
                <a:moveTo>
                  <a:pt x="61912" y="17413"/>
                </a:moveTo>
                <a:lnTo>
                  <a:pt x="61912" y="45244"/>
                </a:lnTo>
                <a:cubicBezTo>
                  <a:pt x="61912" y="49203"/>
                  <a:pt x="65097" y="52388"/>
                  <a:pt x="69056" y="52388"/>
                </a:cubicBezTo>
                <a:lnTo>
                  <a:pt x="96887" y="52388"/>
                </a:lnTo>
                <a:lnTo>
                  <a:pt x="61912" y="17413"/>
                </a:lnTo>
                <a:close/>
                <a:moveTo>
                  <a:pt x="35719" y="76200"/>
                </a:moveTo>
                <a:cubicBezTo>
                  <a:pt x="31760" y="76200"/>
                  <a:pt x="28575" y="79385"/>
                  <a:pt x="28575" y="83344"/>
                </a:cubicBezTo>
                <a:cubicBezTo>
                  <a:pt x="28575" y="87303"/>
                  <a:pt x="31760" y="90488"/>
                  <a:pt x="35719" y="90488"/>
                </a:cubicBezTo>
                <a:lnTo>
                  <a:pt x="78581" y="90488"/>
                </a:lnTo>
                <a:cubicBezTo>
                  <a:pt x="82540" y="90488"/>
                  <a:pt x="85725" y="87303"/>
                  <a:pt x="85725" y="83344"/>
                </a:cubicBezTo>
                <a:cubicBezTo>
                  <a:pt x="85725" y="79385"/>
                  <a:pt x="82540" y="76200"/>
                  <a:pt x="78581" y="76200"/>
                </a:cubicBezTo>
                <a:lnTo>
                  <a:pt x="35719" y="76200"/>
                </a:lnTo>
                <a:close/>
                <a:moveTo>
                  <a:pt x="35719" y="104775"/>
                </a:moveTo>
                <a:cubicBezTo>
                  <a:pt x="31760" y="104775"/>
                  <a:pt x="28575" y="107960"/>
                  <a:pt x="28575" y="111919"/>
                </a:cubicBezTo>
                <a:cubicBezTo>
                  <a:pt x="28575" y="115878"/>
                  <a:pt x="31760" y="119062"/>
                  <a:pt x="35719" y="119062"/>
                </a:cubicBezTo>
                <a:lnTo>
                  <a:pt x="78581" y="119062"/>
                </a:lnTo>
                <a:cubicBezTo>
                  <a:pt x="82540" y="119062"/>
                  <a:pt x="85725" y="115878"/>
                  <a:pt x="85725" y="111919"/>
                </a:cubicBezTo>
                <a:cubicBezTo>
                  <a:pt x="85725" y="107960"/>
                  <a:pt x="82540" y="104775"/>
                  <a:pt x="78581" y="104775"/>
                </a:cubicBezTo>
                <a:lnTo>
                  <a:pt x="35719" y="104775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3" name="Text 41"/>
          <p:cNvSpPr/>
          <p:nvPr/>
        </p:nvSpPr>
        <p:spPr>
          <a:xfrm>
            <a:off x="2411611" y="5417820"/>
            <a:ext cx="568643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Нотариат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668435" y="1771650"/>
            <a:ext cx="1571625" cy="3943350"/>
          </a:xfrm>
          <a:custGeom>
            <a:avLst/>
            <a:gdLst/>
            <a:ahLst/>
            <a:cxnLst/>
            <a:rect l="l" t="t" r="r" b="b"/>
            <a:pathLst>
              <a:path w="1571625" h="394335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29046"/>
                </a:lnTo>
                <a:cubicBezTo>
                  <a:pt x="1571625" y="3892174"/>
                  <a:pt x="1520449" y="3943350"/>
                  <a:pt x="1457321" y="3943350"/>
                </a:cubicBezTo>
                <a:lnTo>
                  <a:pt x="114304" y="3943350"/>
                </a:lnTo>
                <a:cubicBezTo>
                  <a:pt x="51176" y="3943350"/>
                  <a:pt x="0" y="3892174"/>
                  <a:pt x="0" y="38290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3668435" y="177165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6" name="Shape 44"/>
          <p:cNvSpPr/>
          <p:nvPr/>
        </p:nvSpPr>
        <p:spPr>
          <a:xfrm>
            <a:off x="3782735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7" name="Text 45"/>
          <p:cNvSpPr/>
          <p:nvPr/>
        </p:nvSpPr>
        <p:spPr>
          <a:xfrm>
            <a:off x="3890248" y="1943100"/>
            <a:ext cx="161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4163735" y="1943100"/>
            <a:ext cx="581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3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3782735" y="22860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Апостиль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3782735" y="2552700"/>
            <a:ext cx="1409700" cy="2657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Заверение документов для подачи в AMR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3782735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3801785" y="5410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2869" y="60067"/>
                </a:moveTo>
                <a:cubicBezTo>
                  <a:pt x="92869" y="54888"/>
                  <a:pt x="95607" y="50185"/>
                  <a:pt x="98792" y="46077"/>
                </a:cubicBezTo>
                <a:cubicBezTo>
                  <a:pt x="102543" y="41255"/>
                  <a:pt x="104775" y="35183"/>
                  <a:pt x="104775" y="28575"/>
                </a:cubicBezTo>
                <a:cubicBezTo>
                  <a:pt x="104775" y="12799"/>
                  <a:pt x="91976" y="0"/>
                  <a:pt x="76200" y="0"/>
                </a:cubicBezTo>
                <a:cubicBezTo>
                  <a:pt x="60424" y="0"/>
                  <a:pt x="47625" y="12799"/>
                  <a:pt x="47625" y="28575"/>
                </a:cubicBezTo>
                <a:cubicBezTo>
                  <a:pt x="47625" y="35153"/>
                  <a:pt x="49857" y="41225"/>
                  <a:pt x="53608" y="46077"/>
                </a:cubicBezTo>
                <a:cubicBezTo>
                  <a:pt x="56793" y="50185"/>
                  <a:pt x="59531" y="54888"/>
                  <a:pt x="59531" y="60067"/>
                </a:cubicBezTo>
                <a:cubicBezTo>
                  <a:pt x="59531" y="68967"/>
                  <a:pt x="52298" y="76200"/>
                  <a:pt x="43398" y="76200"/>
                </a:cubicBezTo>
                <a:lnTo>
                  <a:pt x="33338" y="76200"/>
                </a:lnTo>
                <a:cubicBezTo>
                  <a:pt x="14913" y="76200"/>
                  <a:pt x="0" y="91113"/>
                  <a:pt x="0" y="109537"/>
                </a:cubicBezTo>
                <a:cubicBezTo>
                  <a:pt x="0" y="117425"/>
                  <a:pt x="6400" y="123825"/>
                  <a:pt x="14288" y="123825"/>
                </a:cubicBezTo>
                <a:lnTo>
                  <a:pt x="138113" y="123825"/>
                </a:lnTo>
                <a:cubicBezTo>
                  <a:pt x="146000" y="123825"/>
                  <a:pt x="152400" y="117425"/>
                  <a:pt x="152400" y="109537"/>
                </a:cubicBezTo>
                <a:cubicBezTo>
                  <a:pt x="152400" y="91113"/>
                  <a:pt x="137487" y="76200"/>
                  <a:pt x="119062" y="76200"/>
                </a:cubicBezTo>
                <a:lnTo>
                  <a:pt x="109002" y="76200"/>
                </a:lnTo>
                <a:cubicBezTo>
                  <a:pt x="100102" y="76200"/>
                  <a:pt x="92869" y="68967"/>
                  <a:pt x="92869" y="60067"/>
                </a:cubicBezTo>
                <a:close/>
                <a:moveTo>
                  <a:pt x="16669" y="138113"/>
                </a:moveTo>
                <a:cubicBezTo>
                  <a:pt x="12710" y="138113"/>
                  <a:pt x="9525" y="141297"/>
                  <a:pt x="9525" y="145256"/>
                </a:cubicBezTo>
                <a:cubicBezTo>
                  <a:pt x="9525" y="149215"/>
                  <a:pt x="12710" y="152400"/>
                  <a:pt x="16669" y="152400"/>
                </a:cubicBezTo>
                <a:lnTo>
                  <a:pt x="135731" y="152400"/>
                </a:lnTo>
                <a:cubicBezTo>
                  <a:pt x="139690" y="152400"/>
                  <a:pt x="142875" y="149215"/>
                  <a:pt x="142875" y="145256"/>
                </a:cubicBezTo>
                <a:cubicBezTo>
                  <a:pt x="142875" y="141297"/>
                  <a:pt x="139690" y="138113"/>
                  <a:pt x="135731" y="138113"/>
                </a:cubicBezTo>
                <a:lnTo>
                  <a:pt x="16669" y="138113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3" name="Text 51"/>
          <p:cNvSpPr/>
          <p:nvPr/>
        </p:nvSpPr>
        <p:spPr>
          <a:xfrm>
            <a:off x="4055388" y="5417820"/>
            <a:ext cx="818198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Юридическое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5312212" y="1771650"/>
            <a:ext cx="1571625" cy="3943350"/>
          </a:xfrm>
          <a:custGeom>
            <a:avLst/>
            <a:gdLst/>
            <a:ahLst/>
            <a:cxnLst/>
            <a:rect l="l" t="t" r="r" b="b"/>
            <a:pathLst>
              <a:path w="1571625" h="394335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29046"/>
                </a:lnTo>
                <a:cubicBezTo>
                  <a:pt x="1571625" y="3892174"/>
                  <a:pt x="1520449" y="3943350"/>
                  <a:pt x="1457321" y="3943350"/>
                </a:cubicBezTo>
                <a:lnTo>
                  <a:pt x="114304" y="3943350"/>
                </a:lnTo>
                <a:cubicBezTo>
                  <a:pt x="51176" y="3943350"/>
                  <a:pt x="0" y="3892174"/>
                  <a:pt x="0" y="38290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5312212" y="177165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5426512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7" name="Text 55"/>
          <p:cNvSpPr/>
          <p:nvPr/>
        </p:nvSpPr>
        <p:spPr>
          <a:xfrm>
            <a:off x="5534144" y="1943100"/>
            <a:ext cx="161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5807512" y="1943100"/>
            <a:ext cx="581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4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5426512" y="22860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Подача в AMR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5426512" y="2552700"/>
            <a:ext cx="1409700" cy="2657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Регистрация в Администрации рынка Гуанчжоу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5426512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5464612" y="54102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9050" y="0"/>
                </a:moveTo>
                <a:cubicBezTo>
                  <a:pt x="8543" y="0"/>
                  <a:pt x="0" y="8543"/>
                  <a:pt x="0" y="19050"/>
                </a:cubicBezTo>
                <a:lnTo>
                  <a:pt x="0" y="133350"/>
                </a:lnTo>
                <a:cubicBezTo>
                  <a:pt x="0" y="143857"/>
                  <a:pt x="8543" y="152400"/>
                  <a:pt x="19050" y="152400"/>
                </a:cubicBezTo>
                <a:lnTo>
                  <a:pt x="95250" y="152400"/>
                </a:lnTo>
                <a:cubicBezTo>
                  <a:pt x="105757" y="152400"/>
                  <a:pt x="114300" y="143857"/>
                  <a:pt x="114300" y="133350"/>
                </a:cubicBezTo>
                <a:lnTo>
                  <a:pt x="114300" y="19050"/>
                </a:lnTo>
                <a:cubicBezTo>
                  <a:pt x="114300" y="8543"/>
                  <a:pt x="105757" y="0"/>
                  <a:pt x="95250" y="0"/>
                </a:cubicBezTo>
                <a:lnTo>
                  <a:pt x="19050" y="0"/>
                </a:lnTo>
                <a:close/>
                <a:moveTo>
                  <a:pt x="52388" y="104775"/>
                </a:moveTo>
                <a:lnTo>
                  <a:pt x="61912" y="104775"/>
                </a:lnTo>
                <a:cubicBezTo>
                  <a:pt x="67181" y="104775"/>
                  <a:pt x="71438" y="109031"/>
                  <a:pt x="71438" y="114300"/>
                </a:cubicBezTo>
                <a:lnTo>
                  <a:pt x="71438" y="138113"/>
                </a:lnTo>
                <a:lnTo>
                  <a:pt x="42863" y="138113"/>
                </a:lnTo>
                <a:lnTo>
                  <a:pt x="42863" y="114300"/>
                </a:lnTo>
                <a:cubicBezTo>
                  <a:pt x="42863" y="109031"/>
                  <a:pt x="47119" y="104775"/>
                  <a:pt x="52388" y="104775"/>
                </a:cubicBezTo>
                <a:close/>
                <a:moveTo>
                  <a:pt x="28575" y="33338"/>
                </a:moveTo>
                <a:cubicBezTo>
                  <a:pt x="28575" y="30718"/>
                  <a:pt x="30718" y="28575"/>
                  <a:pt x="33338" y="28575"/>
                </a:cubicBezTo>
                <a:lnTo>
                  <a:pt x="42863" y="28575"/>
                </a:lnTo>
                <a:cubicBezTo>
                  <a:pt x="45482" y="28575"/>
                  <a:pt x="47625" y="30718"/>
                  <a:pt x="47625" y="33338"/>
                </a:cubicBezTo>
                <a:lnTo>
                  <a:pt x="47625" y="42863"/>
                </a:lnTo>
                <a:cubicBezTo>
                  <a:pt x="47625" y="45482"/>
                  <a:pt x="45482" y="47625"/>
                  <a:pt x="42863" y="47625"/>
                </a:cubicBezTo>
                <a:lnTo>
                  <a:pt x="33338" y="47625"/>
                </a:lnTo>
                <a:cubicBezTo>
                  <a:pt x="30718" y="47625"/>
                  <a:pt x="28575" y="45482"/>
                  <a:pt x="28575" y="42863"/>
                </a:cubicBezTo>
                <a:lnTo>
                  <a:pt x="28575" y="33338"/>
                </a:lnTo>
                <a:close/>
                <a:moveTo>
                  <a:pt x="71438" y="28575"/>
                </a:moveTo>
                <a:lnTo>
                  <a:pt x="80962" y="28575"/>
                </a:lnTo>
                <a:cubicBezTo>
                  <a:pt x="83582" y="28575"/>
                  <a:pt x="85725" y="30718"/>
                  <a:pt x="85725" y="33338"/>
                </a:cubicBezTo>
                <a:lnTo>
                  <a:pt x="85725" y="42863"/>
                </a:lnTo>
                <a:cubicBezTo>
                  <a:pt x="85725" y="45482"/>
                  <a:pt x="83582" y="47625"/>
                  <a:pt x="80962" y="47625"/>
                </a:cubicBezTo>
                <a:lnTo>
                  <a:pt x="71438" y="47625"/>
                </a:lnTo>
                <a:cubicBezTo>
                  <a:pt x="68818" y="47625"/>
                  <a:pt x="66675" y="45482"/>
                  <a:pt x="66675" y="42863"/>
                </a:cubicBezTo>
                <a:lnTo>
                  <a:pt x="66675" y="33338"/>
                </a:lnTo>
                <a:cubicBezTo>
                  <a:pt x="66675" y="30718"/>
                  <a:pt x="68818" y="28575"/>
                  <a:pt x="71438" y="28575"/>
                </a:cubicBezTo>
                <a:close/>
                <a:moveTo>
                  <a:pt x="28575" y="71438"/>
                </a:moveTo>
                <a:cubicBezTo>
                  <a:pt x="28575" y="68818"/>
                  <a:pt x="30718" y="66675"/>
                  <a:pt x="33338" y="66675"/>
                </a:cubicBezTo>
                <a:lnTo>
                  <a:pt x="42863" y="66675"/>
                </a:lnTo>
                <a:cubicBezTo>
                  <a:pt x="45482" y="66675"/>
                  <a:pt x="47625" y="68818"/>
                  <a:pt x="47625" y="71438"/>
                </a:cubicBezTo>
                <a:lnTo>
                  <a:pt x="47625" y="80962"/>
                </a:lnTo>
                <a:cubicBezTo>
                  <a:pt x="47625" y="83582"/>
                  <a:pt x="45482" y="85725"/>
                  <a:pt x="42863" y="85725"/>
                </a:cubicBezTo>
                <a:lnTo>
                  <a:pt x="33338" y="85725"/>
                </a:lnTo>
                <a:cubicBezTo>
                  <a:pt x="30718" y="85725"/>
                  <a:pt x="28575" y="83582"/>
                  <a:pt x="28575" y="80962"/>
                </a:cubicBezTo>
                <a:lnTo>
                  <a:pt x="28575" y="71438"/>
                </a:lnTo>
                <a:close/>
                <a:moveTo>
                  <a:pt x="71438" y="66675"/>
                </a:moveTo>
                <a:lnTo>
                  <a:pt x="80962" y="66675"/>
                </a:lnTo>
                <a:cubicBezTo>
                  <a:pt x="83582" y="66675"/>
                  <a:pt x="85725" y="68818"/>
                  <a:pt x="85725" y="71438"/>
                </a:cubicBezTo>
                <a:lnTo>
                  <a:pt x="85725" y="80962"/>
                </a:lnTo>
                <a:cubicBezTo>
                  <a:pt x="85725" y="83582"/>
                  <a:pt x="83582" y="85725"/>
                  <a:pt x="80962" y="85725"/>
                </a:cubicBezTo>
                <a:lnTo>
                  <a:pt x="71438" y="85725"/>
                </a:lnTo>
                <a:cubicBezTo>
                  <a:pt x="68818" y="85725"/>
                  <a:pt x="66675" y="83582"/>
                  <a:pt x="66675" y="80962"/>
                </a:cubicBezTo>
                <a:lnTo>
                  <a:pt x="66675" y="71438"/>
                </a:lnTo>
                <a:cubicBezTo>
                  <a:pt x="66675" y="68818"/>
                  <a:pt x="68818" y="66675"/>
                  <a:pt x="71438" y="66675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3" name="Text 61"/>
          <p:cNvSpPr/>
          <p:nvPr/>
        </p:nvSpPr>
        <p:spPr>
          <a:xfrm>
            <a:off x="5699165" y="5417820"/>
            <a:ext cx="854631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AMR Гуанчжоу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955870" y="1771650"/>
            <a:ext cx="1571625" cy="3943350"/>
          </a:xfrm>
          <a:custGeom>
            <a:avLst/>
            <a:gdLst/>
            <a:ahLst/>
            <a:cxnLst/>
            <a:rect l="l" t="t" r="r" b="b"/>
            <a:pathLst>
              <a:path w="1571625" h="394335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29046"/>
                </a:lnTo>
                <a:cubicBezTo>
                  <a:pt x="1571625" y="3892174"/>
                  <a:pt x="1520449" y="3943350"/>
                  <a:pt x="1457321" y="3943350"/>
                </a:cubicBezTo>
                <a:lnTo>
                  <a:pt x="114304" y="3943350"/>
                </a:lnTo>
                <a:cubicBezTo>
                  <a:pt x="51176" y="3943350"/>
                  <a:pt x="0" y="3892174"/>
                  <a:pt x="0" y="38290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6955870" y="177165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7070170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67" name="Text 65"/>
          <p:cNvSpPr/>
          <p:nvPr/>
        </p:nvSpPr>
        <p:spPr>
          <a:xfrm>
            <a:off x="7176968" y="1943100"/>
            <a:ext cx="1714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7451170" y="1943100"/>
            <a:ext cx="581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5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7070170" y="22860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Одобрение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7070170" y="2552700"/>
            <a:ext cx="1409700" cy="2657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Получение предварительного одобрения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7070170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7089220" y="5410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3" name="Text 71"/>
          <p:cNvSpPr/>
          <p:nvPr/>
        </p:nvSpPr>
        <p:spPr>
          <a:xfrm>
            <a:off x="7342823" y="5417820"/>
            <a:ext cx="787956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Утверждение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8599647" y="1771650"/>
            <a:ext cx="1571625" cy="3943350"/>
          </a:xfrm>
          <a:custGeom>
            <a:avLst/>
            <a:gdLst/>
            <a:ahLst/>
            <a:cxnLst/>
            <a:rect l="l" t="t" r="r" b="b"/>
            <a:pathLst>
              <a:path w="1571625" h="394335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29046"/>
                </a:lnTo>
                <a:cubicBezTo>
                  <a:pt x="1571625" y="3892174"/>
                  <a:pt x="1520449" y="3943350"/>
                  <a:pt x="1457321" y="3943350"/>
                </a:cubicBezTo>
                <a:lnTo>
                  <a:pt x="114304" y="3943350"/>
                </a:lnTo>
                <a:cubicBezTo>
                  <a:pt x="51176" y="3943350"/>
                  <a:pt x="0" y="3892174"/>
                  <a:pt x="0" y="382904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8599647" y="177165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38100" y="0"/>
                </a:moveTo>
                <a:lnTo>
                  <a:pt x="1533525" y="0"/>
                </a:lnTo>
                <a:cubicBezTo>
                  <a:pt x="1554553" y="0"/>
                  <a:pt x="1571625" y="17072"/>
                  <a:pt x="1571625" y="38100"/>
                </a:cubicBezTo>
                <a:lnTo>
                  <a:pt x="15716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8713947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7" name="Text 75"/>
          <p:cNvSpPr/>
          <p:nvPr/>
        </p:nvSpPr>
        <p:spPr>
          <a:xfrm>
            <a:off x="8820508" y="1943100"/>
            <a:ext cx="1714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78" name="Text 76"/>
          <p:cNvSpPr/>
          <p:nvPr/>
        </p:nvSpPr>
        <p:spPr>
          <a:xfrm>
            <a:off x="9094947" y="1943100"/>
            <a:ext cx="581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6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8713947" y="22860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Лицензия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8713947" y="2552700"/>
            <a:ext cx="1409700" cy="2657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Бизнес-лицензия + печати компании</a:t>
            </a:r>
            <a:endParaRPr lang="en-US" sz="1600" dirty="0"/>
          </a:p>
        </p:txBody>
      </p:sp>
      <p:sp>
        <p:nvSpPr>
          <p:cNvPr id="81" name="Shape 79"/>
          <p:cNvSpPr/>
          <p:nvPr/>
        </p:nvSpPr>
        <p:spPr>
          <a:xfrm>
            <a:off x="8713947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8723472" y="54102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1199" y="-2381"/>
                </a:moveTo>
                <a:cubicBezTo>
                  <a:pt x="69384" y="-4227"/>
                  <a:pt x="66735" y="-4971"/>
                  <a:pt x="64234" y="-4286"/>
                </a:cubicBezTo>
                <a:cubicBezTo>
                  <a:pt x="61734" y="-3602"/>
                  <a:pt x="59799" y="-1667"/>
                  <a:pt x="59174" y="833"/>
                </a:cubicBezTo>
                <a:lnTo>
                  <a:pt x="54620" y="18752"/>
                </a:lnTo>
                <a:cubicBezTo>
                  <a:pt x="54293" y="20062"/>
                  <a:pt x="52953" y="20836"/>
                  <a:pt x="51673" y="20449"/>
                </a:cubicBezTo>
                <a:lnTo>
                  <a:pt x="33873" y="15448"/>
                </a:lnTo>
                <a:cubicBezTo>
                  <a:pt x="31373" y="14734"/>
                  <a:pt x="28694" y="15448"/>
                  <a:pt x="26878" y="17264"/>
                </a:cubicBezTo>
                <a:cubicBezTo>
                  <a:pt x="25063" y="19080"/>
                  <a:pt x="24348" y="21759"/>
                  <a:pt x="25063" y="24259"/>
                </a:cubicBezTo>
                <a:lnTo>
                  <a:pt x="30093" y="42059"/>
                </a:lnTo>
                <a:cubicBezTo>
                  <a:pt x="30450" y="43339"/>
                  <a:pt x="29676" y="44678"/>
                  <a:pt x="28396" y="45006"/>
                </a:cubicBezTo>
                <a:lnTo>
                  <a:pt x="10448" y="49560"/>
                </a:lnTo>
                <a:cubicBezTo>
                  <a:pt x="7947" y="50185"/>
                  <a:pt x="5983" y="52149"/>
                  <a:pt x="5298" y="54650"/>
                </a:cubicBezTo>
                <a:cubicBezTo>
                  <a:pt x="4614" y="57150"/>
                  <a:pt x="5358" y="59799"/>
                  <a:pt x="7203" y="61615"/>
                </a:cubicBezTo>
                <a:lnTo>
                  <a:pt x="20449" y="74503"/>
                </a:lnTo>
                <a:cubicBezTo>
                  <a:pt x="21401" y="75426"/>
                  <a:pt x="21401" y="76974"/>
                  <a:pt x="20449" y="77926"/>
                </a:cubicBezTo>
                <a:lnTo>
                  <a:pt x="7233" y="90815"/>
                </a:lnTo>
                <a:cubicBezTo>
                  <a:pt x="5388" y="92631"/>
                  <a:pt x="4643" y="95280"/>
                  <a:pt x="5328" y="97780"/>
                </a:cubicBezTo>
                <a:cubicBezTo>
                  <a:pt x="6013" y="100280"/>
                  <a:pt x="7977" y="102215"/>
                  <a:pt x="10478" y="102870"/>
                </a:cubicBezTo>
                <a:lnTo>
                  <a:pt x="28396" y="107424"/>
                </a:lnTo>
                <a:cubicBezTo>
                  <a:pt x="29706" y="107752"/>
                  <a:pt x="30480" y="109091"/>
                  <a:pt x="30093" y="110371"/>
                </a:cubicBezTo>
                <a:lnTo>
                  <a:pt x="25063" y="128141"/>
                </a:lnTo>
                <a:cubicBezTo>
                  <a:pt x="24348" y="130641"/>
                  <a:pt x="25063" y="133320"/>
                  <a:pt x="26878" y="135136"/>
                </a:cubicBezTo>
                <a:cubicBezTo>
                  <a:pt x="28694" y="136952"/>
                  <a:pt x="31373" y="137666"/>
                  <a:pt x="33873" y="136952"/>
                </a:cubicBezTo>
                <a:lnTo>
                  <a:pt x="51673" y="131921"/>
                </a:lnTo>
                <a:cubicBezTo>
                  <a:pt x="52953" y="131564"/>
                  <a:pt x="54293" y="132338"/>
                  <a:pt x="54620" y="133618"/>
                </a:cubicBezTo>
                <a:lnTo>
                  <a:pt x="59174" y="151537"/>
                </a:lnTo>
                <a:cubicBezTo>
                  <a:pt x="59799" y="154037"/>
                  <a:pt x="61764" y="156002"/>
                  <a:pt x="64264" y="156686"/>
                </a:cubicBezTo>
                <a:cubicBezTo>
                  <a:pt x="66764" y="157371"/>
                  <a:pt x="69413" y="156627"/>
                  <a:pt x="71229" y="154781"/>
                </a:cubicBezTo>
                <a:lnTo>
                  <a:pt x="84118" y="141536"/>
                </a:lnTo>
                <a:cubicBezTo>
                  <a:pt x="85040" y="140583"/>
                  <a:pt x="86588" y="140583"/>
                  <a:pt x="87541" y="141536"/>
                </a:cubicBezTo>
                <a:lnTo>
                  <a:pt x="100399" y="154781"/>
                </a:lnTo>
                <a:cubicBezTo>
                  <a:pt x="102215" y="156627"/>
                  <a:pt x="104864" y="157371"/>
                  <a:pt x="107365" y="156686"/>
                </a:cubicBezTo>
                <a:cubicBezTo>
                  <a:pt x="109865" y="156002"/>
                  <a:pt x="111800" y="154037"/>
                  <a:pt x="112455" y="151537"/>
                </a:cubicBezTo>
                <a:lnTo>
                  <a:pt x="117009" y="133648"/>
                </a:lnTo>
                <a:cubicBezTo>
                  <a:pt x="117336" y="132338"/>
                  <a:pt x="118676" y="131564"/>
                  <a:pt x="119955" y="131951"/>
                </a:cubicBezTo>
                <a:lnTo>
                  <a:pt x="137755" y="136981"/>
                </a:lnTo>
                <a:cubicBezTo>
                  <a:pt x="140256" y="137696"/>
                  <a:pt x="142935" y="136981"/>
                  <a:pt x="144750" y="135166"/>
                </a:cubicBezTo>
                <a:cubicBezTo>
                  <a:pt x="146566" y="133350"/>
                  <a:pt x="147280" y="130671"/>
                  <a:pt x="146566" y="128171"/>
                </a:cubicBezTo>
                <a:lnTo>
                  <a:pt x="141536" y="110371"/>
                </a:lnTo>
                <a:cubicBezTo>
                  <a:pt x="141178" y="109091"/>
                  <a:pt x="141952" y="107752"/>
                  <a:pt x="143232" y="107424"/>
                </a:cubicBezTo>
                <a:lnTo>
                  <a:pt x="161151" y="102870"/>
                </a:lnTo>
                <a:cubicBezTo>
                  <a:pt x="163651" y="102245"/>
                  <a:pt x="165616" y="100280"/>
                  <a:pt x="166301" y="97780"/>
                </a:cubicBezTo>
                <a:cubicBezTo>
                  <a:pt x="166985" y="95280"/>
                  <a:pt x="166241" y="92601"/>
                  <a:pt x="164396" y="90815"/>
                </a:cubicBezTo>
                <a:lnTo>
                  <a:pt x="151150" y="77926"/>
                </a:lnTo>
                <a:cubicBezTo>
                  <a:pt x="150197" y="77004"/>
                  <a:pt x="150197" y="75456"/>
                  <a:pt x="151150" y="74503"/>
                </a:cubicBezTo>
                <a:lnTo>
                  <a:pt x="164396" y="61615"/>
                </a:lnTo>
                <a:cubicBezTo>
                  <a:pt x="166241" y="59799"/>
                  <a:pt x="166985" y="57150"/>
                  <a:pt x="166301" y="54650"/>
                </a:cubicBezTo>
                <a:cubicBezTo>
                  <a:pt x="165616" y="52149"/>
                  <a:pt x="163651" y="50215"/>
                  <a:pt x="161151" y="49560"/>
                </a:cubicBezTo>
                <a:lnTo>
                  <a:pt x="143232" y="45006"/>
                </a:lnTo>
                <a:cubicBezTo>
                  <a:pt x="141923" y="44678"/>
                  <a:pt x="141149" y="43339"/>
                  <a:pt x="141536" y="42059"/>
                </a:cubicBezTo>
                <a:lnTo>
                  <a:pt x="146566" y="24259"/>
                </a:lnTo>
                <a:cubicBezTo>
                  <a:pt x="147280" y="21759"/>
                  <a:pt x="146566" y="19080"/>
                  <a:pt x="144750" y="17264"/>
                </a:cubicBezTo>
                <a:cubicBezTo>
                  <a:pt x="142935" y="15448"/>
                  <a:pt x="140256" y="14734"/>
                  <a:pt x="137755" y="15448"/>
                </a:cubicBezTo>
                <a:lnTo>
                  <a:pt x="119955" y="20479"/>
                </a:lnTo>
                <a:cubicBezTo>
                  <a:pt x="118676" y="20836"/>
                  <a:pt x="117336" y="20062"/>
                  <a:pt x="117009" y="18782"/>
                </a:cubicBezTo>
                <a:lnTo>
                  <a:pt x="112455" y="833"/>
                </a:lnTo>
                <a:cubicBezTo>
                  <a:pt x="111829" y="-1667"/>
                  <a:pt x="109865" y="-3631"/>
                  <a:pt x="107365" y="-4316"/>
                </a:cubicBezTo>
                <a:cubicBezTo>
                  <a:pt x="104864" y="-5001"/>
                  <a:pt x="102215" y="-4256"/>
                  <a:pt x="100399" y="-2411"/>
                </a:cubicBezTo>
                <a:lnTo>
                  <a:pt x="87511" y="10864"/>
                </a:lnTo>
                <a:cubicBezTo>
                  <a:pt x="86588" y="11817"/>
                  <a:pt x="85040" y="11817"/>
                  <a:pt x="84088" y="10864"/>
                </a:cubicBezTo>
                <a:lnTo>
                  <a:pt x="71199" y="-2381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83" name="Text 81"/>
          <p:cNvSpPr/>
          <p:nvPr/>
        </p:nvSpPr>
        <p:spPr>
          <a:xfrm>
            <a:off x="8986600" y="5417820"/>
            <a:ext cx="6692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Готовность</a:t>
            </a:r>
            <a:endParaRPr lang="en-US" sz="1600" dirty="0"/>
          </a:p>
        </p:txBody>
      </p:sp>
      <p:sp>
        <p:nvSpPr>
          <p:cNvPr id="84" name="Shape 82"/>
          <p:cNvSpPr/>
          <p:nvPr/>
        </p:nvSpPr>
        <p:spPr>
          <a:xfrm>
            <a:off x="10243424" y="1752600"/>
            <a:ext cx="1571625" cy="3962400"/>
          </a:xfrm>
          <a:custGeom>
            <a:avLst/>
            <a:gdLst/>
            <a:ahLst/>
            <a:cxnLst/>
            <a:rect l="l" t="t" r="r" b="b"/>
            <a:pathLst>
              <a:path w="1571625" h="3962400">
                <a:moveTo>
                  <a:pt x="114304" y="0"/>
                </a:moveTo>
                <a:lnTo>
                  <a:pt x="1457321" y="0"/>
                </a:lnTo>
                <a:cubicBezTo>
                  <a:pt x="1520449" y="0"/>
                  <a:pt x="1571625" y="51176"/>
                  <a:pt x="1571625" y="114304"/>
                </a:cubicBezTo>
                <a:lnTo>
                  <a:pt x="1571625" y="3848096"/>
                </a:lnTo>
                <a:cubicBezTo>
                  <a:pt x="1571625" y="3911224"/>
                  <a:pt x="1520449" y="3962400"/>
                  <a:pt x="1457321" y="3962400"/>
                </a:cubicBezTo>
                <a:lnTo>
                  <a:pt x="114304" y="3962400"/>
                </a:lnTo>
                <a:cubicBezTo>
                  <a:pt x="51176" y="3962400"/>
                  <a:pt x="0" y="3911224"/>
                  <a:pt x="0" y="384809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0357724" y="1866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86" name="Text 84"/>
          <p:cNvSpPr/>
          <p:nvPr/>
        </p:nvSpPr>
        <p:spPr>
          <a:xfrm>
            <a:off x="10470595" y="1905000"/>
            <a:ext cx="1524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</a:t>
            </a:r>
            <a:endParaRPr lang="en-US" sz="1600" dirty="0"/>
          </a:p>
        </p:txBody>
      </p:sp>
      <p:sp>
        <p:nvSpPr>
          <p:cNvPr id="87" name="Text 85"/>
          <p:cNvSpPr/>
          <p:nvPr/>
        </p:nvSpPr>
        <p:spPr>
          <a:xfrm>
            <a:off x="10738724" y="1905000"/>
            <a:ext cx="5619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День 7</a:t>
            </a:r>
            <a:endParaRPr lang="en-US" sz="1600" dirty="0"/>
          </a:p>
        </p:txBody>
      </p:sp>
      <p:sp>
        <p:nvSpPr>
          <p:cNvPr id="88" name="Text 86"/>
          <p:cNvSpPr/>
          <p:nvPr/>
        </p:nvSpPr>
        <p:spPr>
          <a:xfrm>
            <a:off x="10357724" y="2247900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Банк</a:t>
            </a:r>
            <a:endParaRPr lang="en-US" sz="1600" dirty="0"/>
          </a:p>
        </p:txBody>
      </p:sp>
      <p:sp>
        <p:nvSpPr>
          <p:cNvPr id="89" name="Text 87"/>
          <p:cNvSpPr/>
          <p:nvPr/>
        </p:nvSpPr>
        <p:spPr>
          <a:xfrm>
            <a:off x="10357724" y="2514600"/>
            <a:ext cx="1409700" cy="26955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Открытие счёта в VTB Shanghai</a:t>
            </a:r>
            <a:endParaRPr lang="en-US" sz="1600" dirty="0"/>
          </a:p>
        </p:txBody>
      </p:sp>
      <p:sp>
        <p:nvSpPr>
          <p:cNvPr id="90" name="Shape 88"/>
          <p:cNvSpPr/>
          <p:nvPr/>
        </p:nvSpPr>
        <p:spPr>
          <a:xfrm>
            <a:off x="10357724" y="5292090"/>
            <a:ext cx="1343025" cy="7620"/>
          </a:xfrm>
          <a:custGeom>
            <a:avLst/>
            <a:gdLst/>
            <a:ahLst/>
            <a:cxnLst/>
            <a:rect l="l" t="t" r="r" b="b"/>
            <a:pathLst>
              <a:path w="1343025" h="7620">
                <a:moveTo>
                  <a:pt x="0" y="0"/>
                </a:moveTo>
                <a:lnTo>
                  <a:pt x="1343025" y="0"/>
                </a:lnTo>
                <a:lnTo>
                  <a:pt x="134302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91" name="Shape 89"/>
          <p:cNvSpPr/>
          <p:nvPr/>
        </p:nvSpPr>
        <p:spPr>
          <a:xfrm>
            <a:off x="10376774" y="5410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0933" y="6013"/>
                </a:moveTo>
                <a:cubicBezTo>
                  <a:pt x="78016" y="4346"/>
                  <a:pt x="74414" y="4346"/>
                  <a:pt x="71467" y="6013"/>
                </a:cubicBezTo>
                <a:lnTo>
                  <a:pt x="4792" y="44113"/>
                </a:lnTo>
                <a:cubicBezTo>
                  <a:pt x="1042" y="46256"/>
                  <a:pt x="-804" y="50661"/>
                  <a:pt x="298" y="54828"/>
                </a:cubicBezTo>
                <a:cubicBezTo>
                  <a:pt x="1399" y="58995"/>
                  <a:pt x="5209" y="61912"/>
                  <a:pt x="9525" y="61912"/>
                </a:cubicBezTo>
                <a:lnTo>
                  <a:pt x="19050" y="61912"/>
                </a:lnTo>
                <a:lnTo>
                  <a:pt x="19050" y="123825"/>
                </a:lnTo>
                <a:lnTo>
                  <a:pt x="19050" y="123825"/>
                </a:lnTo>
                <a:lnTo>
                  <a:pt x="3810" y="135255"/>
                </a:lnTo>
                <a:cubicBezTo>
                  <a:pt x="1399" y="137041"/>
                  <a:pt x="0" y="139869"/>
                  <a:pt x="0" y="142875"/>
                </a:cubicBezTo>
                <a:cubicBezTo>
                  <a:pt x="0" y="148144"/>
                  <a:pt x="4256" y="152400"/>
                  <a:pt x="9525" y="152400"/>
                </a:cubicBezTo>
                <a:lnTo>
                  <a:pt x="142875" y="152400"/>
                </a:lnTo>
                <a:cubicBezTo>
                  <a:pt x="148144" y="152400"/>
                  <a:pt x="152400" y="148144"/>
                  <a:pt x="152400" y="142875"/>
                </a:cubicBezTo>
                <a:cubicBezTo>
                  <a:pt x="152400" y="139869"/>
                  <a:pt x="151001" y="137041"/>
                  <a:pt x="148590" y="135255"/>
                </a:cubicBezTo>
                <a:lnTo>
                  <a:pt x="133350" y="123825"/>
                </a:lnTo>
                <a:lnTo>
                  <a:pt x="133350" y="61912"/>
                </a:lnTo>
                <a:lnTo>
                  <a:pt x="142875" y="61912"/>
                </a:lnTo>
                <a:cubicBezTo>
                  <a:pt x="147191" y="61912"/>
                  <a:pt x="150971" y="58995"/>
                  <a:pt x="152073" y="54828"/>
                </a:cubicBezTo>
                <a:cubicBezTo>
                  <a:pt x="153174" y="50661"/>
                  <a:pt x="151328" y="46256"/>
                  <a:pt x="147578" y="44113"/>
                </a:cubicBezTo>
                <a:lnTo>
                  <a:pt x="80903" y="6013"/>
                </a:lnTo>
                <a:close/>
                <a:moveTo>
                  <a:pt x="119062" y="61912"/>
                </a:moveTo>
                <a:lnTo>
                  <a:pt x="119062" y="123825"/>
                </a:lnTo>
                <a:lnTo>
                  <a:pt x="100013" y="123825"/>
                </a:lnTo>
                <a:lnTo>
                  <a:pt x="100013" y="61912"/>
                </a:lnTo>
                <a:lnTo>
                  <a:pt x="119062" y="61912"/>
                </a:lnTo>
                <a:close/>
                <a:moveTo>
                  <a:pt x="85725" y="61912"/>
                </a:moveTo>
                <a:lnTo>
                  <a:pt x="85725" y="123825"/>
                </a:lnTo>
                <a:lnTo>
                  <a:pt x="66675" y="123825"/>
                </a:lnTo>
                <a:lnTo>
                  <a:pt x="66675" y="61912"/>
                </a:lnTo>
                <a:lnTo>
                  <a:pt x="85725" y="61912"/>
                </a:lnTo>
                <a:close/>
                <a:moveTo>
                  <a:pt x="52388" y="61912"/>
                </a:moveTo>
                <a:lnTo>
                  <a:pt x="52388" y="123825"/>
                </a:lnTo>
                <a:lnTo>
                  <a:pt x="33338" y="123825"/>
                </a:lnTo>
                <a:lnTo>
                  <a:pt x="33338" y="61912"/>
                </a:lnTo>
                <a:lnTo>
                  <a:pt x="52388" y="61912"/>
                </a:lnTo>
                <a:close/>
                <a:moveTo>
                  <a:pt x="76200" y="28575"/>
                </a:moveTo>
                <a:cubicBezTo>
                  <a:pt x="81457" y="28575"/>
                  <a:pt x="85725" y="32843"/>
                  <a:pt x="85725" y="38100"/>
                </a:cubicBezTo>
                <a:cubicBezTo>
                  <a:pt x="85725" y="43357"/>
                  <a:pt x="81457" y="47625"/>
                  <a:pt x="76200" y="47625"/>
                </a:cubicBezTo>
                <a:cubicBezTo>
                  <a:pt x="70943" y="47625"/>
                  <a:pt x="66675" y="43357"/>
                  <a:pt x="66675" y="38100"/>
                </a:cubicBezTo>
                <a:cubicBezTo>
                  <a:pt x="66675" y="32843"/>
                  <a:pt x="70943" y="28575"/>
                  <a:pt x="76200" y="28575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92" name="Text 90"/>
          <p:cNvSpPr/>
          <p:nvPr/>
        </p:nvSpPr>
        <p:spPr>
          <a:xfrm>
            <a:off x="10630377" y="5417820"/>
            <a:ext cx="735568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Завершение</a:t>
            </a:r>
            <a:endParaRPr lang="en-US" sz="1600" dirty="0"/>
          </a:p>
        </p:txBody>
      </p:sp>
      <p:sp>
        <p:nvSpPr>
          <p:cNvPr id="93" name="Shape 91"/>
          <p:cNvSpPr/>
          <p:nvPr/>
        </p:nvSpPr>
        <p:spPr>
          <a:xfrm>
            <a:off x="381000" y="5791200"/>
            <a:ext cx="11430000" cy="685800"/>
          </a:xfrm>
          <a:custGeom>
            <a:avLst/>
            <a:gdLst/>
            <a:ahLst/>
            <a:cxnLst/>
            <a:rect l="l" t="t" r="r" b="b"/>
            <a:pathLst>
              <a:path w="11430000" h="6858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571498"/>
                </a:lnTo>
                <a:cubicBezTo>
                  <a:pt x="11430000" y="634583"/>
                  <a:pt x="11378783" y="685800"/>
                  <a:pt x="11315698" y="685800"/>
                </a:cubicBezTo>
                <a:lnTo>
                  <a:pt x="114302" y="685800"/>
                </a:lnTo>
                <a:cubicBezTo>
                  <a:pt x="51217" y="685800"/>
                  <a:pt x="0" y="634583"/>
                  <a:pt x="0" y="5714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523875" y="6019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95" name="Text 93"/>
          <p:cNvSpPr/>
          <p:nvPr/>
        </p:nvSpPr>
        <p:spPr>
          <a:xfrm>
            <a:off x="895350" y="5905500"/>
            <a:ext cx="108775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Почему быстрее?</a:t>
            </a:r>
            <a:endParaRPr lang="en-US" sz="1600" dirty="0"/>
          </a:p>
        </p:txBody>
      </p:sp>
      <p:sp>
        <p:nvSpPr>
          <p:cNvPr id="96" name="Text 94"/>
          <p:cNvSpPr/>
          <p:nvPr/>
        </p:nvSpPr>
        <p:spPr>
          <a:xfrm>
            <a:off x="895350" y="6172200"/>
            <a:ext cx="108680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Опыт работы с AMR Гуанчжоу • Готовый юридический адрес • Личное сопровождение 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0578" y="370578"/>
            <a:ext cx="11524960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kern="0" spc="58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ПЕРСОНАЛЬНОЕ СОПРОВОЖДЕНИЕ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0578" y="629982"/>
            <a:ext cx="11617605" cy="3705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2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Личное сопровождение переводчиком</a:t>
            </a:r>
            <a:r>
              <a:rPr lang="ru-RU" altLang="en-US" sz="262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 200</a:t>
            </a:r>
            <a:r>
              <a:rPr lang="en-US" altLang="en-US" sz="262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$ -</a:t>
            </a:r>
            <a:r>
              <a:rPr lang="ru-RU" altLang="en-US" sz="262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 по запросу</a:t>
            </a:r>
            <a:r>
              <a:rPr lang="en-US" altLang="en-US" sz="262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  </a:t>
            </a:r>
            <a:endParaRPr lang="en-US" altLang="en-US" sz="2625" b="1" dirty="0">
              <a:solidFill>
                <a:srgbClr val="1A1A2E"/>
              </a:solidFill>
              <a:latin typeface="Alimama ShuHeiTi" pitchFamily="34" charset="-122"/>
              <a:ea typeface="Alimama ShuHeiTi" pitchFamily="34" charset="-122"/>
              <a:cs typeface="Alimama ShuHeiTi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70578" y="1074675"/>
            <a:ext cx="11534225" cy="25940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5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 всех этапах — от встречи в аэропорту до открытия банковского счёта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70578" y="1482310"/>
            <a:ext cx="5651307" cy="3965179"/>
          </a:xfrm>
          <a:custGeom>
            <a:avLst/>
            <a:gdLst/>
            <a:ahLst/>
            <a:cxnLst/>
            <a:rect l="l" t="t" r="r" b="b"/>
            <a:pathLst>
              <a:path w="5651307" h="3965179">
                <a:moveTo>
                  <a:pt x="111184" y="0"/>
                </a:moveTo>
                <a:lnTo>
                  <a:pt x="5540123" y="0"/>
                </a:lnTo>
                <a:cubicBezTo>
                  <a:pt x="5601528" y="0"/>
                  <a:pt x="5651307" y="49779"/>
                  <a:pt x="5651307" y="111184"/>
                </a:cubicBezTo>
                <a:lnTo>
                  <a:pt x="5651307" y="3853996"/>
                </a:lnTo>
                <a:cubicBezTo>
                  <a:pt x="5651307" y="3915401"/>
                  <a:pt x="5601528" y="3965179"/>
                  <a:pt x="5540123" y="3965179"/>
                </a:cubicBezTo>
                <a:lnTo>
                  <a:pt x="111184" y="3965179"/>
                </a:lnTo>
                <a:cubicBezTo>
                  <a:pt x="49779" y="3965179"/>
                  <a:pt x="0" y="3915401"/>
                  <a:pt x="0" y="3853996"/>
                </a:cubicBezTo>
                <a:lnTo>
                  <a:pt x="0" y="111184"/>
                </a:lnTo>
                <a:cubicBezTo>
                  <a:pt x="0" y="49820"/>
                  <a:pt x="49820" y="0"/>
                  <a:pt x="111184" y="0"/>
                </a:cubicBezTo>
                <a:close/>
              </a:path>
            </a:pathLst>
          </a:custGeom>
          <a:gradFill flip="none" rotWithShape="1">
            <a:gsLst>
              <a:gs pos="0">
                <a:srgbClr val="1A1A2E"/>
              </a:gs>
              <a:gs pos="100000">
                <a:srgbClr val="2D2D44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579027" y="1704657"/>
            <a:ext cx="185289" cy="185289"/>
          </a:xfrm>
          <a:custGeom>
            <a:avLst/>
            <a:gdLst/>
            <a:ahLst/>
            <a:cxnLst/>
            <a:rect l="l" t="t" r="r" b="b"/>
            <a:pathLst>
              <a:path w="185289" h="185289">
                <a:moveTo>
                  <a:pt x="48421" y="13137"/>
                </a:moveTo>
                <a:cubicBezTo>
                  <a:pt x="52366" y="15887"/>
                  <a:pt x="53307" y="21315"/>
                  <a:pt x="50556" y="25224"/>
                </a:cubicBezTo>
                <a:lnTo>
                  <a:pt x="30290" y="54175"/>
                </a:lnTo>
                <a:cubicBezTo>
                  <a:pt x="28807" y="56274"/>
                  <a:pt x="26491" y="57613"/>
                  <a:pt x="23921" y="57830"/>
                </a:cubicBezTo>
                <a:cubicBezTo>
                  <a:pt x="21352" y="58047"/>
                  <a:pt x="18818" y="57179"/>
                  <a:pt x="17009" y="55369"/>
                </a:cubicBezTo>
                <a:lnTo>
                  <a:pt x="2533" y="40894"/>
                </a:lnTo>
                <a:cubicBezTo>
                  <a:pt x="-832" y="37492"/>
                  <a:pt x="-832" y="31991"/>
                  <a:pt x="2533" y="28589"/>
                </a:cubicBezTo>
                <a:cubicBezTo>
                  <a:pt x="5899" y="25188"/>
                  <a:pt x="11436" y="25224"/>
                  <a:pt x="14838" y="28589"/>
                </a:cubicBezTo>
                <a:lnTo>
                  <a:pt x="22003" y="35755"/>
                </a:lnTo>
                <a:lnTo>
                  <a:pt x="36334" y="15272"/>
                </a:lnTo>
                <a:cubicBezTo>
                  <a:pt x="39084" y="11327"/>
                  <a:pt x="44513" y="10386"/>
                  <a:pt x="48421" y="13137"/>
                </a:cubicBezTo>
                <a:close/>
                <a:moveTo>
                  <a:pt x="48421" y="71039"/>
                </a:moveTo>
                <a:cubicBezTo>
                  <a:pt x="52366" y="73790"/>
                  <a:pt x="53307" y="79218"/>
                  <a:pt x="50556" y="83127"/>
                </a:cubicBezTo>
                <a:lnTo>
                  <a:pt x="30290" y="112078"/>
                </a:lnTo>
                <a:cubicBezTo>
                  <a:pt x="28807" y="114177"/>
                  <a:pt x="26491" y="115516"/>
                  <a:pt x="23921" y="115733"/>
                </a:cubicBezTo>
                <a:cubicBezTo>
                  <a:pt x="21352" y="115950"/>
                  <a:pt x="18818" y="115082"/>
                  <a:pt x="17009" y="113272"/>
                </a:cubicBezTo>
                <a:lnTo>
                  <a:pt x="2533" y="98797"/>
                </a:lnTo>
                <a:cubicBezTo>
                  <a:pt x="-869" y="95395"/>
                  <a:pt x="-869" y="89894"/>
                  <a:pt x="2533" y="86528"/>
                </a:cubicBezTo>
                <a:cubicBezTo>
                  <a:pt x="5935" y="83163"/>
                  <a:pt x="11436" y="83127"/>
                  <a:pt x="14801" y="86528"/>
                </a:cubicBezTo>
                <a:lnTo>
                  <a:pt x="21967" y="93694"/>
                </a:lnTo>
                <a:lnTo>
                  <a:pt x="36298" y="73211"/>
                </a:lnTo>
                <a:cubicBezTo>
                  <a:pt x="39048" y="69266"/>
                  <a:pt x="44477" y="68325"/>
                  <a:pt x="48385" y="71076"/>
                </a:cubicBezTo>
                <a:close/>
                <a:moveTo>
                  <a:pt x="81064" y="34742"/>
                </a:moveTo>
                <a:cubicBezTo>
                  <a:pt x="81064" y="28336"/>
                  <a:pt x="86239" y="23161"/>
                  <a:pt x="92644" y="23161"/>
                </a:cubicBezTo>
                <a:lnTo>
                  <a:pt x="173708" y="23161"/>
                </a:lnTo>
                <a:cubicBezTo>
                  <a:pt x="180114" y="23161"/>
                  <a:pt x="185289" y="28336"/>
                  <a:pt x="185289" y="34742"/>
                </a:cubicBezTo>
                <a:cubicBezTo>
                  <a:pt x="185289" y="41147"/>
                  <a:pt x="180114" y="46322"/>
                  <a:pt x="173708" y="46322"/>
                </a:cubicBezTo>
                <a:lnTo>
                  <a:pt x="92644" y="46322"/>
                </a:lnTo>
                <a:cubicBezTo>
                  <a:pt x="86239" y="46322"/>
                  <a:pt x="81064" y="41147"/>
                  <a:pt x="81064" y="34742"/>
                </a:cubicBezTo>
                <a:close/>
                <a:moveTo>
                  <a:pt x="81064" y="92644"/>
                </a:moveTo>
                <a:cubicBezTo>
                  <a:pt x="81064" y="86239"/>
                  <a:pt x="86239" y="81064"/>
                  <a:pt x="92644" y="81064"/>
                </a:cubicBezTo>
                <a:lnTo>
                  <a:pt x="173708" y="81064"/>
                </a:lnTo>
                <a:cubicBezTo>
                  <a:pt x="180114" y="81064"/>
                  <a:pt x="185289" y="86239"/>
                  <a:pt x="185289" y="92644"/>
                </a:cubicBezTo>
                <a:cubicBezTo>
                  <a:pt x="185289" y="99050"/>
                  <a:pt x="180114" y="104225"/>
                  <a:pt x="173708" y="104225"/>
                </a:cubicBezTo>
                <a:lnTo>
                  <a:pt x="92644" y="104225"/>
                </a:lnTo>
                <a:cubicBezTo>
                  <a:pt x="86239" y="104225"/>
                  <a:pt x="81064" y="99050"/>
                  <a:pt x="81064" y="92644"/>
                </a:cubicBezTo>
                <a:close/>
                <a:moveTo>
                  <a:pt x="57903" y="150547"/>
                </a:moveTo>
                <a:cubicBezTo>
                  <a:pt x="57903" y="144142"/>
                  <a:pt x="63078" y="138967"/>
                  <a:pt x="69483" y="138967"/>
                </a:cubicBezTo>
                <a:lnTo>
                  <a:pt x="173708" y="138967"/>
                </a:lnTo>
                <a:cubicBezTo>
                  <a:pt x="180114" y="138967"/>
                  <a:pt x="185289" y="144142"/>
                  <a:pt x="185289" y="150547"/>
                </a:cubicBezTo>
                <a:cubicBezTo>
                  <a:pt x="185289" y="156953"/>
                  <a:pt x="180114" y="162128"/>
                  <a:pt x="173708" y="162128"/>
                </a:cubicBezTo>
                <a:lnTo>
                  <a:pt x="69483" y="162128"/>
                </a:lnTo>
                <a:cubicBezTo>
                  <a:pt x="63078" y="162128"/>
                  <a:pt x="57903" y="156953"/>
                  <a:pt x="57903" y="150547"/>
                </a:cubicBezTo>
                <a:close/>
                <a:moveTo>
                  <a:pt x="23161" y="136071"/>
                </a:moveTo>
                <a:cubicBezTo>
                  <a:pt x="31150" y="136071"/>
                  <a:pt x="37637" y="142558"/>
                  <a:pt x="37637" y="150547"/>
                </a:cubicBezTo>
                <a:cubicBezTo>
                  <a:pt x="37637" y="158536"/>
                  <a:pt x="31150" y="165023"/>
                  <a:pt x="23161" y="165023"/>
                </a:cubicBezTo>
                <a:cubicBezTo>
                  <a:pt x="15172" y="165023"/>
                  <a:pt x="8685" y="158536"/>
                  <a:pt x="8685" y="150547"/>
                </a:cubicBezTo>
                <a:cubicBezTo>
                  <a:pt x="8685" y="142558"/>
                  <a:pt x="15172" y="136071"/>
                  <a:pt x="23161" y="136071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787477" y="1667599"/>
            <a:ext cx="5141763" cy="25940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Что включает сопровождение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55866" y="2075234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74116" y="0"/>
                </a:moveTo>
                <a:lnTo>
                  <a:pt x="296462" y="0"/>
                </a:lnTo>
                <a:cubicBezTo>
                  <a:pt x="337395" y="0"/>
                  <a:pt x="370578" y="33183"/>
                  <a:pt x="370578" y="74116"/>
                </a:cubicBezTo>
                <a:lnTo>
                  <a:pt x="370578" y="296462"/>
                </a:lnTo>
                <a:cubicBezTo>
                  <a:pt x="370578" y="337395"/>
                  <a:pt x="337395" y="370578"/>
                  <a:pt x="296462" y="370578"/>
                </a:cubicBezTo>
                <a:lnTo>
                  <a:pt x="74116" y="370578"/>
                </a:lnTo>
                <a:cubicBezTo>
                  <a:pt x="33183" y="370578"/>
                  <a:pt x="0" y="337395"/>
                  <a:pt x="0" y="296462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657775" y="2186407"/>
            <a:ext cx="166760" cy="148231"/>
          </a:xfrm>
          <a:custGeom>
            <a:avLst/>
            <a:gdLst/>
            <a:ahLst/>
            <a:cxnLst/>
            <a:rect l="l" t="t" r="r" b="b"/>
            <a:pathLst>
              <a:path w="166760" h="148231">
                <a:moveTo>
                  <a:pt x="111926" y="55905"/>
                </a:moveTo>
                <a:lnTo>
                  <a:pt x="76982" y="1071"/>
                </a:lnTo>
                <a:cubicBezTo>
                  <a:pt x="75592" y="-1129"/>
                  <a:pt x="73334" y="-2635"/>
                  <a:pt x="70786" y="-3069"/>
                </a:cubicBezTo>
                <a:lnTo>
                  <a:pt x="58308" y="-5269"/>
                </a:lnTo>
                <a:cubicBezTo>
                  <a:pt x="55181" y="-5819"/>
                  <a:pt x="52460" y="-3156"/>
                  <a:pt x="52923" y="-29"/>
                </a:cubicBezTo>
                <a:lnTo>
                  <a:pt x="59871" y="46756"/>
                </a:lnTo>
                <a:lnTo>
                  <a:pt x="29472" y="41400"/>
                </a:lnTo>
                <a:lnTo>
                  <a:pt x="19687" y="23509"/>
                </a:lnTo>
                <a:cubicBezTo>
                  <a:pt x="18674" y="21627"/>
                  <a:pt x="16850" y="20324"/>
                  <a:pt x="14794" y="19976"/>
                </a:cubicBezTo>
                <a:lnTo>
                  <a:pt x="9843" y="19108"/>
                </a:lnTo>
                <a:cubicBezTo>
                  <a:pt x="7006" y="18616"/>
                  <a:pt x="4401" y="20816"/>
                  <a:pt x="4401" y="23682"/>
                </a:cubicBezTo>
                <a:lnTo>
                  <a:pt x="4574" y="54458"/>
                </a:lnTo>
                <a:cubicBezTo>
                  <a:pt x="4632" y="63403"/>
                  <a:pt x="11059" y="71047"/>
                  <a:pt x="19890" y="72610"/>
                </a:cubicBezTo>
                <a:lnTo>
                  <a:pt x="23798" y="73305"/>
                </a:lnTo>
                <a:lnTo>
                  <a:pt x="23798" y="73305"/>
                </a:lnTo>
                <a:lnTo>
                  <a:pt x="144699" y="94613"/>
                </a:lnTo>
                <a:cubicBezTo>
                  <a:pt x="153529" y="96176"/>
                  <a:pt x="161925" y="90270"/>
                  <a:pt x="163488" y="81469"/>
                </a:cubicBezTo>
                <a:cubicBezTo>
                  <a:pt x="165052" y="72668"/>
                  <a:pt x="159146" y="64243"/>
                  <a:pt x="150344" y="62680"/>
                </a:cubicBezTo>
                <a:lnTo>
                  <a:pt x="111926" y="55905"/>
                </a:lnTo>
                <a:close/>
                <a:moveTo>
                  <a:pt x="64851" y="111173"/>
                </a:moveTo>
                <a:cubicBezTo>
                  <a:pt x="69964" y="111173"/>
                  <a:pt x="74116" y="107022"/>
                  <a:pt x="74116" y="101909"/>
                </a:cubicBezTo>
                <a:cubicBezTo>
                  <a:pt x="74116" y="96796"/>
                  <a:pt x="69964" y="92644"/>
                  <a:pt x="64851" y="92644"/>
                </a:cubicBezTo>
                <a:cubicBezTo>
                  <a:pt x="59738" y="92644"/>
                  <a:pt x="55587" y="96796"/>
                  <a:pt x="55587" y="101909"/>
                </a:cubicBezTo>
                <a:cubicBezTo>
                  <a:pt x="55587" y="107022"/>
                  <a:pt x="59738" y="111173"/>
                  <a:pt x="64851" y="111173"/>
                </a:cubicBezTo>
                <a:close/>
                <a:moveTo>
                  <a:pt x="102835" y="106744"/>
                </a:moveTo>
                <a:cubicBezTo>
                  <a:pt x="102835" y="101631"/>
                  <a:pt x="98684" y="97479"/>
                  <a:pt x="93571" y="97479"/>
                </a:cubicBezTo>
                <a:cubicBezTo>
                  <a:pt x="88458" y="97479"/>
                  <a:pt x="84306" y="101631"/>
                  <a:pt x="84306" y="106744"/>
                </a:cubicBezTo>
                <a:cubicBezTo>
                  <a:pt x="84306" y="111857"/>
                  <a:pt x="88458" y="116008"/>
                  <a:pt x="93571" y="116008"/>
                </a:cubicBezTo>
                <a:cubicBezTo>
                  <a:pt x="98684" y="116008"/>
                  <a:pt x="102835" y="111857"/>
                  <a:pt x="102835" y="106744"/>
                </a:cubicBezTo>
                <a:close/>
                <a:moveTo>
                  <a:pt x="9264" y="129702"/>
                </a:moveTo>
                <a:cubicBezTo>
                  <a:pt x="4140" y="129702"/>
                  <a:pt x="0" y="133842"/>
                  <a:pt x="0" y="138967"/>
                </a:cubicBezTo>
                <a:cubicBezTo>
                  <a:pt x="0" y="144091"/>
                  <a:pt x="4140" y="148231"/>
                  <a:pt x="9264" y="148231"/>
                </a:cubicBezTo>
                <a:lnTo>
                  <a:pt x="157495" y="148231"/>
                </a:lnTo>
                <a:cubicBezTo>
                  <a:pt x="162620" y="148231"/>
                  <a:pt x="166760" y="144091"/>
                  <a:pt x="166760" y="138967"/>
                </a:cubicBezTo>
                <a:cubicBezTo>
                  <a:pt x="166760" y="133842"/>
                  <a:pt x="162620" y="129702"/>
                  <a:pt x="157495" y="129702"/>
                </a:cubicBezTo>
                <a:lnTo>
                  <a:pt x="9264" y="129702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1037617" y="2075234"/>
            <a:ext cx="2705216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Встреча в аэропорту Гуанчжоу (CAN)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37617" y="2297581"/>
            <a:ext cx="2695951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Или в отеле — по вашему выбору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55866" y="2594043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74116" y="0"/>
                </a:moveTo>
                <a:lnTo>
                  <a:pt x="296462" y="0"/>
                </a:lnTo>
                <a:cubicBezTo>
                  <a:pt x="337395" y="0"/>
                  <a:pt x="370578" y="33183"/>
                  <a:pt x="370578" y="74116"/>
                </a:cubicBezTo>
                <a:lnTo>
                  <a:pt x="370578" y="296462"/>
                </a:lnTo>
                <a:cubicBezTo>
                  <a:pt x="370578" y="337395"/>
                  <a:pt x="337395" y="370578"/>
                  <a:pt x="296462" y="370578"/>
                </a:cubicBezTo>
                <a:lnTo>
                  <a:pt x="74116" y="370578"/>
                </a:lnTo>
                <a:cubicBezTo>
                  <a:pt x="33183" y="370578"/>
                  <a:pt x="0" y="337395"/>
                  <a:pt x="0" y="296462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3" name="Shape 11"/>
          <p:cNvSpPr/>
          <p:nvPr/>
        </p:nvSpPr>
        <p:spPr>
          <a:xfrm>
            <a:off x="648511" y="2705216"/>
            <a:ext cx="185289" cy="148231"/>
          </a:xfrm>
          <a:custGeom>
            <a:avLst/>
            <a:gdLst/>
            <a:ahLst/>
            <a:cxnLst/>
            <a:rect l="l" t="t" r="r" b="b"/>
            <a:pathLst>
              <a:path w="185289" h="148231">
                <a:moveTo>
                  <a:pt x="18558" y="18529"/>
                </a:moveTo>
                <a:cubicBezTo>
                  <a:pt x="18558" y="8309"/>
                  <a:pt x="26867" y="0"/>
                  <a:pt x="37087" y="0"/>
                </a:cubicBezTo>
                <a:lnTo>
                  <a:pt x="80369" y="0"/>
                </a:lnTo>
                <a:cubicBezTo>
                  <a:pt x="85291" y="0"/>
                  <a:pt x="90010" y="1940"/>
                  <a:pt x="93484" y="5414"/>
                </a:cubicBezTo>
                <a:lnTo>
                  <a:pt x="124288" y="36276"/>
                </a:lnTo>
                <a:cubicBezTo>
                  <a:pt x="127762" y="39750"/>
                  <a:pt x="129702" y="44469"/>
                  <a:pt x="129702" y="49391"/>
                </a:cubicBezTo>
                <a:lnTo>
                  <a:pt x="129702" y="77619"/>
                </a:lnTo>
                <a:lnTo>
                  <a:pt x="91486" y="115834"/>
                </a:lnTo>
                <a:lnTo>
                  <a:pt x="79298" y="115834"/>
                </a:lnTo>
                <a:lnTo>
                  <a:pt x="74637" y="100316"/>
                </a:lnTo>
                <a:cubicBezTo>
                  <a:pt x="73276" y="95771"/>
                  <a:pt x="69107" y="92673"/>
                  <a:pt x="64359" y="92673"/>
                </a:cubicBezTo>
                <a:cubicBezTo>
                  <a:pt x="61087" y="92673"/>
                  <a:pt x="58019" y="94150"/>
                  <a:pt x="55992" y="96698"/>
                </a:cubicBezTo>
                <a:lnTo>
                  <a:pt x="38592" y="118411"/>
                </a:lnTo>
                <a:cubicBezTo>
                  <a:pt x="36189" y="121393"/>
                  <a:pt x="36681" y="125794"/>
                  <a:pt x="39663" y="128168"/>
                </a:cubicBezTo>
                <a:cubicBezTo>
                  <a:pt x="42645" y="130542"/>
                  <a:pt x="47046" y="130078"/>
                  <a:pt x="49420" y="127068"/>
                </a:cubicBezTo>
                <a:lnTo>
                  <a:pt x="63056" y="110044"/>
                </a:lnTo>
                <a:lnTo>
                  <a:pt x="67457" y="124722"/>
                </a:lnTo>
                <a:cubicBezTo>
                  <a:pt x="68325" y="127676"/>
                  <a:pt x="71047" y="129673"/>
                  <a:pt x="74116" y="129673"/>
                </a:cubicBezTo>
                <a:lnTo>
                  <a:pt x="83235" y="129673"/>
                </a:lnTo>
                <a:cubicBezTo>
                  <a:pt x="82975" y="130571"/>
                  <a:pt x="82743" y="131497"/>
                  <a:pt x="82569" y="132424"/>
                </a:cubicBezTo>
                <a:lnTo>
                  <a:pt x="79414" y="148202"/>
                </a:lnTo>
                <a:lnTo>
                  <a:pt x="37087" y="148202"/>
                </a:lnTo>
                <a:cubicBezTo>
                  <a:pt x="26867" y="148202"/>
                  <a:pt x="18558" y="139893"/>
                  <a:pt x="18558" y="129673"/>
                </a:cubicBezTo>
                <a:lnTo>
                  <a:pt x="18558" y="18500"/>
                </a:lnTo>
                <a:close/>
                <a:moveTo>
                  <a:pt x="78777" y="16937"/>
                </a:moveTo>
                <a:lnTo>
                  <a:pt x="78777" y="44006"/>
                </a:lnTo>
                <a:cubicBezTo>
                  <a:pt x="78777" y="47857"/>
                  <a:pt x="81874" y="50954"/>
                  <a:pt x="85725" y="50954"/>
                </a:cubicBezTo>
                <a:lnTo>
                  <a:pt x="112795" y="50954"/>
                </a:lnTo>
                <a:lnTo>
                  <a:pt x="78777" y="16937"/>
                </a:lnTo>
                <a:close/>
                <a:moveTo>
                  <a:pt x="96205" y="135174"/>
                </a:moveTo>
                <a:cubicBezTo>
                  <a:pt x="96929" y="131584"/>
                  <a:pt x="98695" y="128284"/>
                  <a:pt x="101272" y="125707"/>
                </a:cubicBezTo>
                <a:lnTo>
                  <a:pt x="135695" y="91284"/>
                </a:lnTo>
                <a:lnTo>
                  <a:pt x="158856" y="114445"/>
                </a:lnTo>
                <a:lnTo>
                  <a:pt x="124433" y="148868"/>
                </a:lnTo>
                <a:cubicBezTo>
                  <a:pt x="121856" y="151445"/>
                  <a:pt x="118556" y="153211"/>
                  <a:pt x="114966" y="153934"/>
                </a:cubicBezTo>
                <a:lnTo>
                  <a:pt x="97711" y="157380"/>
                </a:lnTo>
                <a:cubicBezTo>
                  <a:pt x="97450" y="157438"/>
                  <a:pt x="97161" y="157466"/>
                  <a:pt x="96871" y="157466"/>
                </a:cubicBezTo>
                <a:cubicBezTo>
                  <a:pt x="94555" y="157466"/>
                  <a:pt x="92644" y="155585"/>
                  <a:pt x="92644" y="153240"/>
                </a:cubicBezTo>
                <a:cubicBezTo>
                  <a:pt x="92644" y="152950"/>
                  <a:pt x="92673" y="152690"/>
                  <a:pt x="92731" y="152400"/>
                </a:cubicBezTo>
                <a:lnTo>
                  <a:pt x="96176" y="135145"/>
                </a:lnTo>
                <a:close/>
                <a:moveTo>
                  <a:pt x="173737" y="99564"/>
                </a:moveTo>
                <a:lnTo>
                  <a:pt x="165399" y="107902"/>
                </a:lnTo>
                <a:lnTo>
                  <a:pt x="142238" y="84741"/>
                </a:lnTo>
                <a:lnTo>
                  <a:pt x="150576" y="76403"/>
                </a:lnTo>
                <a:cubicBezTo>
                  <a:pt x="156974" y="70004"/>
                  <a:pt x="167339" y="70004"/>
                  <a:pt x="173737" y="76403"/>
                </a:cubicBezTo>
                <a:cubicBezTo>
                  <a:pt x="180135" y="82801"/>
                  <a:pt x="180135" y="93166"/>
                  <a:pt x="173737" y="9956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1037617" y="2594043"/>
            <a:ext cx="3020207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Сопровождение в нотариальную контору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37617" y="2816389"/>
            <a:ext cx="3010942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Перевод и заверение всех документов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55866" y="3112851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74116" y="0"/>
                </a:moveTo>
                <a:lnTo>
                  <a:pt x="296462" y="0"/>
                </a:lnTo>
                <a:cubicBezTo>
                  <a:pt x="337395" y="0"/>
                  <a:pt x="370578" y="33183"/>
                  <a:pt x="370578" y="74116"/>
                </a:cubicBezTo>
                <a:lnTo>
                  <a:pt x="370578" y="296462"/>
                </a:lnTo>
                <a:cubicBezTo>
                  <a:pt x="370578" y="337395"/>
                  <a:pt x="337395" y="370578"/>
                  <a:pt x="296462" y="370578"/>
                </a:cubicBezTo>
                <a:lnTo>
                  <a:pt x="74116" y="370578"/>
                </a:lnTo>
                <a:cubicBezTo>
                  <a:pt x="33183" y="370578"/>
                  <a:pt x="0" y="337395"/>
                  <a:pt x="0" y="296462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667040" y="3224024"/>
            <a:ext cx="148231" cy="148231"/>
          </a:xfrm>
          <a:custGeom>
            <a:avLst/>
            <a:gdLst/>
            <a:ahLst/>
            <a:cxnLst/>
            <a:rect l="l" t="t" r="r" b="b"/>
            <a:pathLst>
              <a:path w="148231" h="148231">
                <a:moveTo>
                  <a:pt x="78719" y="5848"/>
                </a:moveTo>
                <a:cubicBezTo>
                  <a:pt x="75882" y="4227"/>
                  <a:pt x="72378" y="4227"/>
                  <a:pt x="69512" y="5848"/>
                </a:cubicBezTo>
                <a:lnTo>
                  <a:pt x="4661" y="42906"/>
                </a:lnTo>
                <a:cubicBezTo>
                  <a:pt x="1013" y="44990"/>
                  <a:pt x="-782" y="49275"/>
                  <a:pt x="290" y="53328"/>
                </a:cubicBezTo>
                <a:cubicBezTo>
                  <a:pt x="1361" y="57382"/>
                  <a:pt x="5066" y="60219"/>
                  <a:pt x="9264" y="60219"/>
                </a:cubicBezTo>
                <a:lnTo>
                  <a:pt x="18529" y="60219"/>
                </a:lnTo>
                <a:lnTo>
                  <a:pt x="18529" y="120438"/>
                </a:lnTo>
                <a:lnTo>
                  <a:pt x="18529" y="120438"/>
                </a:lnTo>
                <a:lnTo>
                  <a:pt x="3706" y="131555"/>
                </a:lnTo>
                <a:cubicBezTo>
                  <a:pt x="1361" y="133292"/>
                  <a:pt x="0" y="136042"/>
                  <a:pt x="0" y="138967"/>
                </a:cubicBezTo>
                <a:cubicBezTo>
                  <a:pt x="0" y="144091"/>
                  <a:pt x="4140" y="148231"/>
                  <a:pt x="9264" y="148231"/>
                </a:cubicBezTo>
                <a:lnTo>
                  <a:pt x="138967" y="148231"/>
                </a:lnTo>
                <a:cubicBezTo>
                  <a:pt x="144091" y="148231"/>
                  <a:pt x="148231" y="144091"/>
                  <a:pt x="148231" y="138967"/>
                </a:cubicBezTo>
                <a:cubicBezTo>
                  <a:pt x="148231" y="136042"/>
                  <a:pt x="146870" y="133292"/>
                  <a:pt x="144525" y="131555"/>
                </a:cubicBezTo>
                <a:lnTo>
                  <a:pt x="129702" y="120438"/>
                </a:lnTo>
                <a:lnTo>
                  <a:pt x="129702" y="60219"/>
                </a:lnTo>
                <a:lnTo>
                  <a:pt x="138967" y="60219"/>
                </a:lnTo>
                <a:cubicBezTo>
                  <a:pt x="143165" y="60219"/>
                  <a:pt x="146841" y="57382"/>
                  <a:pt x="147913" y="53328"/>
                </a:cubicBezTo>
                <a:cubicBezTo>
                  <a:pt x="148984" y="49275"/>
                  <a:pt x="147189" y="44990"/>
                  <a:pt x="143541" y="42906"/>
                </a:cubicBezTo>
                <a:lnTo>
                  <a:pt x="78690" y="5848"/>
                </a:lnTo>
                <a:close/>
                <a:moveTo>
                  <a:pt x="115805" y="60219"/>
                </a:moveTo>
                <a:lnTo>
                  <a:pt x="115805" y="120438"/>
                </a:lnTo>
                <a:lnTo>
                  <a:pt x="97277" y="120438"/>
                </a:lnTo>
                <a:lnTo>
                  <a:pt x="97277" y="60219"/>
                </a:lnTo>
                <a:lnTo>
                  <a:pt x="115805" y="60219"/>
                </a:lnTo>
                <a:close/>
                <a:moveTo>
                  <a:pt x="83380" y="60219"/>
                </a:moveTo>
                <a:lnTo>
                  <a:pt x="83380" y="120438"/>
                </a:lnTo>
                <a:lnTo>
                  <a:pt x="64851" y="120438"/>
                </a:lnTo>
                <a:lnTo>
                  <a:pt x="64851" y="60219"/>
                </a:lnTo>
                <a:lnTo>
                  <a:pt x="83380" y="60219"/>
                </a:lnTo>
                <a:close/>
                <a:moveTo>
                  <a:pt x="50954" y="60219"/>
                </a:moveTo>
                <a:lnTo>
                  <a:pt x="50954" y="120438"/>
                </a:lnTo>
                <a:lnTo>
                  <a:pt x="32426" y="120438"/>
                </a:lnTo>
                <a:lnTo>
                  <a:pt x="32426" y="60219"/>
                </a:lnTo>
                <a:lnTo>
                  <a:pt x="50954" y="60219"/>
                </a:lnTo>
                <a:close/>
                <a:moveTo>
                  <a:pt x="74116" y="27793"/>
                </a:moveTo>
                <a:cubicBezTo>
                  <a:pt x="79229" y="27793"/>
                  <a:pt x="83380" y="31945"/>
                  <a:pt x="83380" y="37058"/>
                </a:cubicBezTo>
                <a:cubicBezTo>
                  <a:pt x="83380" y="42171"/>
                  <a:pt x="79229" y="46322"/>
                  <a:pt x="74116" y="46322"/>
                </a:cubicBezTo>
                <a:cubicBezTo>
                  <a:pt x="69002" y="46322"/>
                  <a:pt x="64851" y="42171"/>
                  <a:pt x="64851" y="37058"/>
                </a:cubicBezTo>
                <a:cubicBezTo>
                  <a:pt x="64851" y="31945"/>
                  <a:pt x="69002" y="27793"/>
                  <a:pt x="74116" y="27793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8" name="Text 16"/>
          <p:cNvSpPr/>
          <p:nvPr/>
        </p:nvSpPr>
        <p:spPr>
          <a:xfrm>
            <a:off x="1037617" y="3112851"/>
            <a:ext cx="2705216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Помощь в открытия счёта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37617" y="3335198"/>
            <a:ext cx="2695951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VTB Shanghai или другой выбранный банк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55866" y="3631660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74116" y="0"/>
                </a:moveTo>
                <a:lnTo>
                  <a:pt x="296462" y="0"/>
                </a:lnTo>
                <a:cubicBezTo>
                  <a:pt x="337395" y="0"/>
                  <a:pt x="370578" y="33183"/>
                  <a:pt x="370578" y="74116"/>
                </a:cubicBezTo>
                <a:lnTo>
                  <a:pt x="370578" y="296462"/>
                </a:lnTo>
                <a:cubicBezTo>
                  <a:pt x="370578" y="337395"/>
                  <a:pt x="337395" y="370578"/>
                  <a:pt x="296462" y="370578"/>
                </a:cubicBezTo>
                <a:lnTo>
                  <a:pt x="74116" y="370578"/>
                </a:lnTo>
                <a:cubicBezTo>
                  <a:pt x="33183" y="370578"/>
                  <a:pt x="0" y="337395"/>
                  <a:pt x="0" y="296462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685568" y="3742833"/>
            <a:ext cx="111173" cy="148231"/>
          </a:xfrm>
          <a:custGeom>
            <a:avLst/>
            <a:gdLst/>
            <a:ahLst/>
            <a:cxnLst/>
            <a:rect l="l" t="t" r="r" b="b"/>
            <a:pathLst>
              <a:path w="111173" h="148231">
                <a:moveTo>
                  <a:pt x="4053" y="637"/>
                </a:moveTo>
                <a:cubicBezTo>
                  <a:pt x="6514" y="-492"/>
                  <a:pt x="9409" y="-87"/>
                  <a:pt x="11465" y="1679"/>
                </a:cubicBezTo>
                <a:lnTo>
                  <a:pt x="23161" y="11696"/>
                </a:lnTo>
                <a:lnTo>
                  <a:pt x="34857" y="1679"/>
                </a:lnTo>
                <a:cubicBezTo>
                  <a:pt x="37463" y="-550"/>
                  <a:pt x="41314" y="-550"/>
                  <a:pt x="43890" y="1679"/>
                </a:cubicBezTo>
                <a:lnTo>
                  <a:pt x="55587" y="11696"/>
                </a:lnTo>
                <a:lnTo>
                  <a:pt x="67283" y="1679"/>
                </a:lnTo>
                <a:cubicBezTo>
                  <a:pt x="69889" y="-550"/>
                  <a:pt x="73710" y="-550"/>
                  <a:pt x="76316" y="1679"/>
                </a:cubicBezTo>
                <a:lnTo>
                  <a:pt x="88012" y="11696"/>
                </a:lnTo>
                <a:lnTo>
                  <a:pt x="99709" y="1679"/>
                </a:lnTo>
                <a:cubicBezTo>
                  <a:pt x="101764" y="-87"/>
                  <a:pt x="104659" y="-492"/>
                  <a:pt x="107120" y="637"/>
                </a:cubicBezTo>
                <a:cubicBezTo>
                  <a:pt x="109581" y="1766"/>
                  <a:pt x="111173" y="4227"/>
                  <a:pt x="111173" y="6948"/>
                </a:cubicBezTo>
                <a:lnTo>
                  <a:pt x="111173" y="141283"/>
                </a:lnTo>
                <a:cubicBezTo>
                  <a:pt x="111173" y="144004"/>
                  <a:pt x="109581" y="146465"/>
                  <a:pt x="107120" y="147594"/>
                </a:cubicBezTo>
                <a:cubicBezTo>
                  <a:pt x="104659" y="148723"/>
                  <a:pt x="101764" y="148318"/>
                  <a:pt x="99709" y="146552"/>
                </a:cubicBezTo>
                <a:lnTo>
                  <a:pt x="88012" y="136535"/>
                </a:lnTo>
                <a:lnTo>
                  <a:pt x="76316" y="146552"/>
                </a:lnTo>
                <a:cubicBezTo>
                  <a:pt x="73710" y="148781"/>
                  <a:pt x="69889" y="148781"/>
                  <a:pt x="67283" y="146552"/>
                </a:cubicBezTo>
                <a:lnTo>
                  <a:pt x="55587" y="136535"/>
                </a:lnTo>
                <a:lnTo>
                  <a:pt x="43890" y="146552"/>
                </a:lnTo>
                <a:cubicBezTo>
                  <a:pt x="41285" y="148781"/>
                  <a:pt x="37434" y="148781"/>
                  <a:pt x="34857" y="146552"/>
                </a:cubicBezTo>
                <a:lnTo>
                  <a:pt x="23161" y="136535"/>
                </a:lnTo>
                <a:lnTo>
                  <a:pt x="11465" y="146552"/>
                </a:lnTo>
                <a:cubicBezTo>
                  <a:pt x="9409" y="148318"/>
                  <a:pt x="6514" y="148723"/>
                  <a:pt x="4053" y="147594"/>
                </a:cubicBezTo>
                <a:cubicBezTo>
                  <a:pt x="1592" y="146465"/>
                  <a:pt x="0" y="144004"/>
                  <a:pt x="0" y="141283"/>
                </a:cubicBezTo>
                <a:lnTo>
                  <a:pt x="0" y="6948"/>
                </a:lnTo>
                <a:cubicBezTo>
                  <a:pt x="0" y="4227"/>
                  <a:pt x="1592" y="1766"/>
                  <a:pt x="4053" y="637"/>
                </a:cubicBezTo>
                <a:close/>
                <a:moveTo>
                  <a:pt x="30109" y="39374"/>
                </a:moveTo>
                <a:cubicBezTo>
                  <a:pt x="26259" y="39374"/>
                  <a:pt x="23161" y="42472"/>
                  <a:pt x="23161" y="46322"/>
                </a:cubicBezTo>
                <a:cubicBezTo>
                  <a:pt x="23161" y="50173"/>
                  <a:pt x="26259" y="53271"/>
                  <a:pt x="30109" y="53271"/>
                </a:cubicBezTo>
                <a:lnTo>
                  <a:pt x="81064" y="53271"/>
                </a:lnTo>
                <a:cubicBezTo>
                  <a:pt x="84914" y="53271"/>
                  <a:pt x="88012" y="50173"/>
                  <a:pt x="88012" y="46322"/>
                </a:cubicBezTo>
                <a:cubicBezTo>
                  <a:pt x="88012" y="42472"/>
                  <a:pt x="84914" y="39374"/>
                  <a:pt x="81064" y="39374"/>
                </a:cubicBezTo>
                <a:lnTo>
                  <a:pt x="30109" y="39374"/>
                </a:lnTo>
                <a:close/>
                <a:moveTo>
                  <a:pt x="23161" y="101909"/>
                </a:moveTo>
                <a:cubicBezTo>
                  <a:pt x="23161" y="105759"/>
                  <a:pt x="26259" y="108857"/>
                  <a:pt x="30109" y="108857"/>
                </a:cubicBezTo>
                <a:lnTo>
                  <a:pt x="81064" y="108857"/>
                </a:lnTo>
                <a:cubicBezTo>
                  <a:pt x="84914" y="108857"/>
                  <a:pt x="88012" y="105759"/>
                  <a:pt x="88012" y="101909"/>
                </a:cubicBezTo>
                <a:cubicBezTo>
                  <a:pt x="88012" y="98058"/>
                  <a:pt x="84914" y="94960"/>
                  <a:pt x="81064" y="94960"/>
                </a:cubicBezTo>
                <a:lnTo>
                  <a:pt x="30109" y="94960"/>
                </a:lnTo>
                <a:cubicBezTo>
                  <a:pt x="26259" y="94960"/>
                  <a:pt x="23161" y="98058"/>
                  <a:pt x="23161" y="101909"/>
                </a:cubicBezTo>
                <a:close/>
                <a:moveTo>
                  <a:pt x="30109" y="67167"/>
                </a:moveTo>
                <a:cubicBezTo>
                  <a:pt x="26259" y="67167"/>
                  <a:pt x="23161" y="70265"/>
                  <a:pt x="23161" y="74116"/>
                </a:cubicBezTo>
                <a:cubicBezTo>
                  <a:pt x="23161" y="77966"/>
                  <a:pt x="26259" y="81064"/>
                  <a:pt x="30109" y="81064"/>
                </a:cubicBezTo>
                <a:lnTo>
                  <a:pt x="81064" y="81064"/>
                </a:lnTo>
                <a:cubicBezTo>
                  <a:pt x="84914" y="81064"/>
                  <a:pt x="88012" y="77966"/>
                  <a:pt x="88012" y="74116"/>
                </a:cubicBezTo>
                <a:cubicBezTo>
                  <a:pt x="88012" y="70265"/>
                  <a:pt x="84914" y="67167"/>
                  <a:pt x="81064" y="67167"/>
                </a:cubicBezTo>
                <a:lnTo>
                  <a:pt x="30109" y="6716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2" name="Text 20"/>
          <p:cNvSpPr/>
          <p:nvPr/>
        </p:nvSpPr>
        <p:spPr>
          <a:xfrm>
            <a:off x="1037617" y="3631660"/>
            <a:ext cx="2177143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Посещение налоговой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37617" y="3854006"/>
            <a:ext cx="2167878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Активация фапяо (счета-фактуры)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55866" y="4150468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74116" y="0"/>
                </a:moveTo>
                <a:lnTo>
                  <a:pt x="296462" y="0"/>
                </a:lnTo>
                <a:cubicBezTo>
                  <a:pt x="337395" y="0"/>
                  <a:pt x="370578" y="33183"/>
                  <a:pt x="370578" y="74116"/>
                </a:cubicBezTo>
                <a:lnTo>
                  <a:pt x="370578" y="296462"/>
                </a:lnTo>
                <a:cubicBezTo>
                  <a:pt x="370578" y="337395"/>
                  <a:pt x="337395" y="370578"/>
                  <a:pt x="296462" y="370578"/>
                </a:cubicBezTo>
                <a:lnTo>
                  <a:pt x="74116" y="370578"/>
                </a:lnTo>
                <a:cubicBezTo>
                  <a:pt x="33183" y="370578"/>
                  <a:pt x="0" y="337395"/>
                  <a:pt x="0" y="296462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657775" y="4261641"/>
            <a:ext cx="166760" cy="148231"/>
          </a:xfrm>
          <a:custGeom>
            <a:avLst/>
            <a:gdLst/>
            <a:ahLst/>
            <a:cxnLst/>
            <a:rect l="l" t="t" r="r" b="b"/>
            <a:pathLst>
              <a:path w="166760" h="148231">
                <a:moveTo>
                  <a:pt x="77850" y="24667"/>
                </a:moveTo>
                <a:lnTo>
                  <a:pt x="44093" y="62188"/>
                </a:lnTo>
                <a:cubicBezTo>
                  <a:pt x="42761" y="63664"/>
                  <a:pt x="42819" y="65951"/>
                  <a:pt x="44238" y="67370"/>
                </a:cubicBezTo>
                <a:cubicBezTo>
                  <a:pt x="53068" y="76200"/>
                  <a:pt x="67399" y="76200"/>
                  <a:pt x="76229" y="67370"/>
                </a:cubicBezTo>
                <a:lnTo>
                  <a:pt x="85435" y="58163"/>
                </a:lnTo>
                <a:cubicBezTo>
                  <a:pt x="86651" y="56947"/>
                  <a:pt x="88186" y="56281"/>
                  <a:pt x="89749" y="56166"/>
                </a:cubicBezTo>
                <a:cubicBezTo>
                  <a:pt x="91718" y="55992"/>
                  <a:pt x="93745" y="56658"/>
                  <a:pt x="95250" y="58163"/>
                </a:cubicBezTo>
                <a:lnTo>
                  <a:pt x="146378" y="108857"/>
                </a:lnTo>
                <a:lnTo>
                  <a:pt x="166760" y="92644"/>
                </a:lnTo>
                <a:lnTo>
                  <a:pt x="166760" y="9264"/>
                </a:lnTo>
                <a:lnTo>
                  <a:pt x="134334" y="27793"/>
                </a:lnTo>
                <a:lnTo>
                  <a:pt x="127444" y="23190"/>
                </a:lnTo>
                <a:cubicBezTo>
                  <a:pt x="122870" y="20150"/>
                  <a:pt x="117514" y="18529"/>
                  <a:pt x="112013" y="18529"/>
                </a:cubicBezTo>
                <a:lnTo>
                  <a:pt x="91631" y="18529"/>
                </a:lnTo>
                <a:cubicBezTo>
                  <a:pt x="91313" y="18529"/>
                  <a:pt x="90965" y="18529"/>
                  <a:pt x="90647" y="18558"/>
                </a:cubicBezTo>
                <a:cubicBezTo>
                  <a:pt x="85754" y="18818"/>
                  <a:pt x="81151" y="21019"/>
                  <a:pt x="77850" y="24667"/>
                </a:cubicBezTo>
                <a:close/>
                <a:moveTo>
                  <a:pt x="33757" y="52894"/>
                </a:moveTo>
                <a:lnTo>
                  <a:pt x="64677" y="18529"/>
                </a:lnTo>
                <a:lnTo>
                  <a:pt x="53213" y="18529"/>
                </a:lnTo>
                <a:cubicBezTo>
                  <a:pt x="45830" y="18529"/>
                  <a:pt x="38766" y="21453"/>
                  <a:pt x="33555" y="26664"/>
                </a:cubicBezTo>
                <a:lnTo>
                  <a:pt x="32426" y="27793"/>
                </a:lnTo>
                <a:lnTo>
                  <a:pt x="0" y="9264"/>
                </a:lnTo>
                <a:lnTo>
                  <a:pt x="0" y="92644"/>
                </a:lnTo>
                <a:lnTo>
                  <a:pt x="45280" y="130368"/>
                </a:lnTo>
                <a:cubicBezTo>
                  <a:pt x="51939" y="135927"/>
                  <a:pt x="60335" y="138967"/>
                  <a:pt x="68991" y="138967"/>
                </a:cubicBezTo>
                <a:lnTo>
                  <a:pt x="73536" y="138967"/>
                </a:lnTo>
                <a:lnTo>
                  <a:pt x="71510" y="136940"/>
                </a:lnTo>
                <a:cubicBezTo>
                  <a:pt x="68788" y="134219"/>
                  <a:pt x="68788" y="129818"/>
                  <a:pt x="71510" y="127125"/>
                </a:cubicBezTo>
                <a:cubicBezTo>
                  <a:pt x="74231" y="124433"/>
                  <a:pt x="78632" y="124404"/>
                  <a:pt x="81324" y="127125"/>
                </a:cubicBezTo>
                <a:lnTo>
                  <a:pt x="93194" y="138996"/>
                </a:lnTo>
                <a:lnTo>
                  <a:pt x="95800" y="138996"/>
                </a:lnTo>
                <a:cubicBezTo>
                  <a:pt x="101330" y="138996"/>
                  <a:pt x="106744" y="137751"/>
                  <a:pt x="111665" y="135434"/>
                </a:cubicBezTo>
                <a:lnTo>
                  <a:pt x="103935" y="127676"/>
                </a:lnTo>
                <a:cubicBezTo>
                  <a:pt x="101214" y="124954"/>
                  <a:pt x="101214" y="120553"/>
                  <a:pt x="103935" y="117861"/>
                </a:cubicBezTo>
                <a:cubicBezTo>
                  <a:pt x="106657" y="115169"/>
                  <a:pt x="111057" y="115140"/>
                  <a:pt x="113750" y="117861"/>
                </a:cubicBezTo>
                <a:lnTo>
                  <a:pt x="123014" y="127125"/>
                </a:lnTo>
                <a:lnTo>
                  <a:pt x="128081" y="122059"/>
                </a:lnTo>
                <a:cubicBezTo>
                  <a:pt x="130658" y="119482"/>
                  <a:pt x="131410" y="115748"/>
                  <a:pt x="130281" y="112476"/>
                </a:cubicBezTo>
                <a:lnTo>
                  <a:pt x="90357" y="72871"/>
                </a:lnTo>
                <a:lnTo>
                  <a:pt x="86043" y="77184"/>
                </a:lnTo>
                <a:cubicBezTo>
                  <a:pt x="71770" y="91457"/>
                  <a:pt x="48667" y="91457"/>
                  <a:pt x="34394" y="77184"/>
                </a:cubicBezTo>
                <a:cubicBezTo>
                  <a:pt x="27735" y="70526"/>
                  <a:pt x="27475" y="59842"/>
                  <a:pt x="33757" y="52865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1037617" y="4150468"/>
            <a:ext cx="1945532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Помощь в переговорах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37617" y="4372815"/>
            <a:ext cx="1936267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 поставщиками и фабриками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89106" y="5595372"/>
            <a:ext cx="5632778" cy="1259964"/>
          </a:xfrm>
          <a:custGeom>
            <a:avLst/>
            <a:gdLst/>
            <a:ahLst/>
            <a:cxnLst/>
            <a:rect l="l" t="t" r="r" b="b"/>
            <a:pathLst>
              <a:path w="5632778" h="1259964">
                <a:moveTo>
                  <a:pt x="37058" y="0"/>
                </a:moveTo>
                <a:lnTo>
                  <a:pt x="5521599" y="0"/>
                </a:lnTo>
                <a:cubicBezTo>
                  <a:pt x="5583002" y="0"/>
                  <a:pt x="5632778" y="49777"/>
                  <a:pt x="5632778" y="111179"/>
                </a:cubicBezTo>
                <a:lnTo>
                  <a:pt x="5632778" y="1148784"/>
                </a:lnTo>
                <a:cubicBezTo>
                  <a:pt x="5632778" y="1210187"/>
                  <a:pt x="5583002" y="1259964"/>
                  <a:pt x="5521599" y="1259964"/>
                </a:cubicBezTo>
                <a:lnTo>
                  <a:pt x="37058" y="1259964"/>
                </a:lnTo>
                <a:cubicBezTo>
                  <a:pt x="16591" y="1259964"/>
                  <a:pt x="0" y="1243372"/>
                  <a:pt x="0" y="1222906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389106" y="5595372"/>
            <a:ext cx="37058" cy="1259964"/>
          </a:xfrm>
          <a:custGeom>
            <a:avLst/>
            <a:gdLst/>
            <a:ahLst/>
            <a:cxnLst/>
            <a:rect l="l" t="t" r="r" b="b"/>
            <a:pathLst>
              <a:path w="37058" h="1259964">
                <a:moveTo>
                  <a:pt x="37058" y="0"/>
                </a:moveTo>
                <a:lnTo>
                  <a:pt x="37058" y="0"/>
                </a:lnTo>
                <a:lnTo>
                  <a:pt x="37058" y="1259964"/>
                </a:lnTo>
                <a:lnTo>
                  <a:pt x="37058" y="1259964"/>
                </a:lnTo>
                <a:cubicBezTo>
                  <a:pt x="16591" y="1259964"/>
                  <a:pt x="0" y="1243372"/>
                  <a:pt x="0" y="1222906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574395" y="5780661"/>
            <a:ext cx="148231" cy="148231"/>
          </a:xfrm>
          <a:custGeom>
            <a:avLst/>
            <a:gdLst/>
            <a:ahLst/>
            <a:cxnLst/>
            <a:rect l="l" t="t" r="r" b="b"/>
            <a:pathLst>
              <a:path w="148231" h="148231">
                <a:moveTo>
                  <a:pt x="74116" y="148231"/>
                </a:moveTo>
                <a:cubicBezTo>
                  <a:pt x="115021" y="148231"/>
                  <a:pt x="148231" y="115021"/>
                  <a:pt x="148231" y="74116"/>
                </a:cubicBezTo>
                <a:cubicBezTo>
                  <a:pt x="148231" y="33210"/>
                  <a:pt x="115021" y="0"/>
                  <a:pt x="74116" y="0"/>
                </a:cubicBezTo>
                <a:cubicBezTo>
                  <a:pt x="33210" y="0"/>
                  <a:pt x="0" y="33210"/>
                  <a:pt x="0" y="74116"/>
                </a:cubicBezTo>
                <a:cubicBezTo>
                  <a:pt x="0" y="115021"/>
                  <a:pt x="33210" y="148231"/>
                  <a:pt x="74116" y="148231"/>
                </a:cubicBezTo>
                <a:close/>
                <a:moveTo>
                  <a:pt x="64851" y="46322"/>
                </a:moveTo>
                <a:cubicBezTo>
                  <a:pt x="64851" y="41209"/>
                  <a:pt x="69002" y="37058"/>
                  <a:pt x="74116" y="37058"/>
                </a:cubicBezTo>
                <a:cubicBezTo>
                  <a:pt x="79229" y="37058"/>
                  <a:pt x="83380" y="41209"/>
                  <a:pt x="83380" y="46322"/>
                </a:cubicBezTo>
                <a:cubicBezTo>
                  <a:pt x="83380" y="51435"/>
                  <a:pt x="79229" y="55587"/>
                  <a:pt x="74116" y="55587"/>
                </a:cubicBezTo>
                <a:cubicBezTo>
                  <a:pt x="69002" y="55587"/>
                  <a:pt x="64851" y="51435"/>
                  <a:pt x="64851" y="46322"/>
                </a:cubicBezTo>
                <a:close/>
                <a:moveTo>
                  <a:pt x="62535" y="64851"/>
                </a:moveTo>
                <a:lnTo>
                  <a:pt x="76432" y="64851"/>
                </a:lnTo>
                <a:cubicBezTo>
                  <a:pt x="80282" y="64851"/>
                  <a:pt x="83380" y="67949"/>
                  <a:pt x="83380" y="71799"/>
                </a:cubicBezTo>
                <a:lnTo>
                  <a:pt x="83380" y="97277"/>
                </a:lnTo>
                <a:lnTo>
                  <a:pt x="85696" y="97277"/>
                </a:lnTo>
                <a:cubicBezTo>
                  <a:pt x="89547" y="97277"/>
                  <a:pt x="92644" y="100374"/>
                  <a:pt x="92644" y="104225"/>
                </a:cubicBezTo>
                <a:cubicBezTo>
                  <a:pt x="92644" y="108075"/>
                  <a:pt x="89547" y="111173"/>
                  <a:pt x="85696" y="111173"/>
                </a:cubicBezTo>
                <a:lnTo>
                  <a:pt x="62535" y="111173"/>
                </a:lnTo>
                <a:cubicBezTo>
                  <a:pt x="58684" y="111173"/>
                  <a:pt x="55587" y="108075"/>
                  <a:pt x="55587" y="104225"/>
                </a:cubicBezTo>
                <a:cubicBezTo>
                  <a:pt x="55587" y="100374"/>
                  <a:pt x="58684" y="97277"/>
                  <a:pt x="62535" y="97277"/>
                </a:cubicBezTo>
                <a:lnTo>
                  <a:pt x="69483" y="97277"/>
                </a:lnTo>
                <a:lnTo>
                  <a:pt x="69483" y="78748"/>
                </a:lnTo>
                <a:lnTo>
                  <a:pt x="62535" y="78748"/>
                </a:lnTo>
                <a:cubicBezTo>
                  <a:pt x="58684" y="78748"/>
                  <a:pt x="55587" y="75650"/>
                  <a:pt x="55587" y="71799"/>
                </a:cubicBezTo>
                <a:cubicBezTo>
                  <a:pt x="55587" y="67949"/>
                  <a:pt x="58684" y="64851"/>
                  <a:pt x="62535" y="64851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1" name="Text 29"/>
          <p:cNvSpPr/>
          <p:nvPr/>
        </p:nvSpPr>
        <p:spPr>
          <a:xfrm>
            <a:off x="795221" y="5743603"/>
            <a:ext cx="5152548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Важно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55866" y="6040065"/>
            <a:ext cx="5391903" cy="667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dirty="0">
                <a:solidFill>
                  <a:srgbClr val="1A1A2E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Все этапы проходят с вашим личным участием — вы видите и контролируете каждый шаг. Переводчик не просто переводит, а помогает понять культурные нюансы и бизнес-этикет в Китае.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68031" y="1482310"/>
            <a:ext cx="5651307" cy="2890505"/>
          </a:xfrm>
          <a:custGeom>
            <a:avLst/>
            <a:gdLst/>
            <a:ahLst/>
            <a:cxnLst/>
            <a:rect l="l" t="t" r="r" b="b"/>
            <a:pathLst>
              <a:path w="5651307" h="2890505">
                <a:moveTo>
                  <a:pt x="111169" y="0"/>
                </a:moveTo>
                <a:lnTo>
                  <a:pt x="5540138" y="0"/>
                </a:lnTo>
                <a:cubicBezTo>
                  <a:pt x="5601535" y="0"/>
                  <a:pt x="5651307" y="49772"/>
                  <a:pt x="5651307" y="111169"/>
                </a:cubicBezTo>
                <a:lnTo>
                  <a:pt x="5651307" y="2779336"/>
                </a:lnTo>
                <a:cubicBezTo>
                  <a:pt x="5651307" y="2840733"/>
                  <a:pt x="5601535" y="2890505"/>
                  <a:pt x="5540138" y="2890505"/>
                </a:cubicBezTo>
                <a:lnTo>
                  <a:pt x="111169" y="2890505"/>
                </a:lnTo>
                <a:cubicBezTo>
                  <a:pt x="49772" y="2890505"/>
                  <a:pt x="0" y="2840733"/>
                  <a:pt x="0" y="2779336"/>
                </a:cubicBezTo>
                <a:lnTo>
                  <a:pt x="0" y="111169"/>
                </a:lnTo>
                <a:cubicBezTo>
                  <a:pt x="0" y="49813"/>
                  <a:pt x="49813" y="0"/>
                  <a:pt x="111169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6364901" y="1704657"/>
            <a:ext cx="208450" cy="185289"/>
          </a:xfrm>
          <a:custGeom>
            <a:avLst/>
            <a:gdLst/>
            <a:ahLst/>
            <a:cxnLst/>
            <a:rect l="l" t="t" r="r" b="b"/>
            <a:pathLst>
              <a:path w="208450" h="185289">
                <a:moveTo>
                  <a:pt x="57903" y="0"/>
                </a:moveTo>
                <a:cubicBezTo>
                  <a:pt x="64308" y="0"/>
                  <a:pt x="69483" y="5175"/>
                  <a:pt x="69483" y="11581"/>
                </a:cubicBezTo>
                <a:lnTo>
                  <a:pt x="69483" y="23161"/>
                </a:lnTo>
                <a:lnTo>
                  <a:pt x="115805" y="23161"/>
                </a:lnTo>
                <a:cubicBezTo>
                  <a:pt x="122211" y="23161"/>
                  <a:pt x="127386" y="28336"/>
                  <a:pt x="127386" y="34742"/>
                </a:cubicBezTo>
                <a:cubicBezTo>
                  <a:pt x="127386" y="41147"/>
                  <a:pt x="122211" y="46322"/>
                  <a:pt x="115805" y="46322"/>
                </a:cubicBezTo>
                <a:lnTo>
                  <a:pt x="112331" y="46322"/>
                </a:lnTo>
                <a:lnTo>
                  <a:pt x="109291" y="54682"/>
                </a:lnTo>
                <a:cubicBezTo>
                  <a:pt x="103356" y="71039"/>
                  <a:pt x="94418" y="85986"/>
                  <a:pt x="83163" y="98833"/>
                </a:cubicBezTo>
                <a:cubicBezTo>
                  <a:pt x="88302" y="102017"/>
                  <a:pt x="93658" y="104840"/>
                  <a:pt x="99231" y="107337"/>
                </a:cubicBezTo>
                <a:lnTo>
                  <a:pt x="117470" y="115444"/>
                </a:lnTo>
                <a:lnTo>
                  <a:pt x="139980" y="64779"/>
                </a:lnTo>
                <a:cubicBezTo>
                  <a:pt x="141826" y="60581"/>
                  <a:pt x="145987" y="57903"/>
                  <a:pt x="150547" y="57903"/>
                </a:cubicBezTo>
                <a:cubicBezTo>
                  <a:pt x="155107" y="57903"/>
                  <a:pt x="159269" y="60581"/>
                  <a:pt x="161114" y="64779"/>
                </a:cubicBezTo>
                <a:lnTo>
                  <a:pt x="207437" y="169004"/>
                </a:lnTo>
                <a:cubicBezTo>
                  <a:pt x="210042" y="174866"/>
                  <a:pt x="207400" y="181706"/>
                  <a:pt x="201574" y="184275"/>
                </a:cubicBezTo>
                <a:cubicBezTo>
                  <a:pt x="195747" y="186845"/>
                  <a:pt x="188871" y="184239"/>
                  <a:pt x="186302" y="178413"/>
                </a:cubicBezTo>
                <a:lnTo>
                  <a:pt x="179064" y="162128"/>
                </a:lnTo>
                <a:lnTo>
                  <a:pt x="122066" y="162128"/>
                </a:lnTo>
                <a:lnTo>
                  <a:pt x="114828" y="178413"/>
                </a:lnTo>
                <a:cubicBezTo>
                  <a:pt x="112223" y="184275"/>
                  <a:pt x="105383" y="186881"/>
                  <a:pt x="99557" y="184275"/>
                </a:cubicBezTo>
                <a:cubicBezTo>
                  <a:pt x="93730" y="181670"/>
                  <a:pt x="91088" y="174830"/>
                  <a:pt x="93694" y="169004"/>
                </a:cubicBezTo>
                <a:lnTo>
                  <a:pt x="108097" y="136614"/>
                </a:lnTo>
                <a:lnTo>
                  <a:pt x="89858" y="128508"/>
                </a:lnTo>
                <a:cubicBezTo>
                  <a:pt x="81534" y="124817"/>
                  <a:pt x="73573" y="120402"/>
                  <a:pt x="66045" y="115335"/>
                </a:cubicBezTo>
                <a:cubicBezTo>
                  <a:pt x="58337" y="121560"/>
                  <a:pt x="49905" y="126988"/>
                  <a:pt x="40894" y="131512"/>
                </a:cubicBezTo>
                <a:lnTo>
                  <a:pt x="28336" y="137736"/>
                </a:lnTo>
                <a:cubicBezTo>
                  <a:pt x="22618" y="140595"/>
                  <a:pt x="15670" y="138279"/>
                  <a:pt x="12811" y="132561"/>
                </a:cubicBezTo>
                <a:cubicBezTo>
                  <a:pt x="9952" y="126843"/>
                  <a:pt x="12268" y="119895"/>
                  <a:pt x="17986" y="117036"/>
                </a:cubicBezTo>
                <a:lnTo>
                  <a:pt x="30471" y="110775"/>
                </a:lnTo>
                <a:cubicBezTo>
                  <a:pt x="36370" y="107808"/>
                  <a:pt x="41979" y="104370"/>
                  <a:pt x="47263" y="100534"/>
                </a:cubicBezTo>
                <a:cubicBezTo>
                  <a:pt x="42269" y="95938"/>
                  <a:pt x="37564" y="90980"/>
                  <a:pt x="33186" y="85732"/>
                </a:cubicBezTo>
                <a:lnTo>
                  <a:pt x="29530" y="81317"/>
                </a:lnTo>
                <a:cubicBezTo>
                  <a:pt x="25441" y="76395"/>
                  <a:pt x="26092" y="69085"/>
                  <a:pt x="31014" y="64996"/>
                </a:cubicBezTo>
                <a:cubicBezTo>
                  <a:pt x="35936" y="60906"/>
                  <a:pt x="43246" y="61558"/>
                  <a:pt x="47335" y="66480"/>
                </a:cubicBezTo>
                <a:lnTo>
                  <a:pt x="51027" y="70895"/>
                </a:lnTo>
                <a:cubicBezTo>
                  <a:pt x="55189" y="75925"/>
                  <a:pt x="59748" y="80593"/>
                  <a:pt x="64562" y="84900"/>
                </a:cubicBezTo>
                <a:cubicBezTo>
                  <a:pt x="74514" y="73898"/>
                  <a:pt x="82367" y="60979"/>
                  <a:pt x="87542" y="46756"/>
                </a:cubicBezTo>
                <a:lnTo>
                  <a:pt x="87723" y="46322"/>
                </a:lnTo>
                <a:lnTo>
                  <a:pt x="11617" y="46322"/>
                </a:lnTo>
                <a:cubicBezTo>
                  <a:pt x="5175" y="46322"/>
                  <a:pt x="0" y="41147"/>
                  <a:pt x="0" y="34742"/>
                </a:cubicBezTo>
                <a:cubicBezTo>
                  <a:pt x="0" y="28336"/>
                  <a:pt x="5175" y="23161"/>
                  <a:pt x="11581" y="23161"/>
                </a:cubicBezTo>
                <a:lnTo>
                  <a:pt x="46322" y="23161"/>
                </a:lnTo>
                <a:lnTo>
                  <a:pt x="46322" y="11581"/>
                </a:lnTo>
                <a:cubicBezTo>
                  <a:pt x="46322" y="5175"/>
                  <a:pt x="51497" y="0"/>
                  <a:pt x="57903" y="0"/>
                </a:cubicBezTo>
                <a:close/>
                <a:moveTo>
                  <a:pt x="150547" y="98000"/>
                </a:moveTo>
                <a:lnTo>
                  <a:pt x="132344" y="138967"/>
                </a:lnTo>
                <a:lnTo>
                  <a:pt x="168750" y="138967"/>
                </a:lnTo>
                <a:lnTo>
                  <a:pt x="150547" y="98000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5" name="Text 33"/>
          <p:cNvSpPr/>
          <p:nvPr/>
        </p:nvSpPr>
        <p:spPr>
          <a:xfrm>
            <a:off x="6584931" y="1667599"/>
            <a:ext cx="5141763" cy="25940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Языки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53320" y="2075234"/>
            <a:ext cx="5280729" cy="629982"/>
          </a:xfrm>
          <a:custGeom>
            <a:avLst/>
            <a:gdLst/>
            <a:ahLst/>
            <a:cxnLst/>
            <a:rect l="l" t="t" r="r" b="b"/>
            <a:pathLst>
              <a:path w="5280729" h="629982">
                <a:moveTo>
                  <a:pt x="74117" y="0"/>
                </a:moveTo>
                <a:lnTo>
                  <a:pt x="5206612" y="0"/>
                </a:lnTo>
                <a:cubicBezTo>
                  <a:pt x="5247546" y="0"/>
                  <a:pt x="5280729" y="33183"/>
                  <a:pt x="5280729" y="74117"/>
                </a:cubicBezTo>
                <a:lnTo>
                  <a:pt x="5280729" y="555864"/>
                </a:lnTo>
                <a:cubicBezTo>
                  <a:pt x="5280729" y="596798"/>
                  <a:pt x="5247546" y="629982"/>
                  <a:pt x="5206612" y="629982"/>
                </a:cubicBezTo>
                <a:lnTo>
                  <a:pt x="74117" y="629982"/>
                </a:lnTo>
                <a:cubicBezTo>
                  <a:pt x="33183" y="629982"/>
                  <a:pt x="0" y="596798"/>
                  <a:pt x="0" y="555864"/>
                </a:cubicBezTo>
                <a:lnTo>
                  <a:pt x="0" y="74117"/>
                </a:lnTo>
                <a:cubicBezTo>
                  <a:pt x="0" y="33211"/>
                  <a:pt x="33211" y="0"/>
                  <a:pt x="7411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37" name="Text 35"/>
          <p:cNvSpPr/>
          <p:nvPr/>
        </p:nvSpPr>
        <p:spPr>
          <a:xfrm>
            <a:off x="6464493" y="2241994"/>
            <a:ext cx="333520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50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🇷🇺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795465" y="2186407"/>
            <a:ext cx="1389666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Русский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795465" y="2408754"/>
            <a:ext cx="1380401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Родной язык клиента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11312342" y="2297581"/>
            <a:ext cx="185289" cy="185289"/>
          </a:xfrm>
          <a:custGeom>
            <a:avLst/>
            <a:gdLst/>
            <a:ahLst/>
            <a:cxnLst/>
            <a:rect l="l" t="t" r="r" b="b"/>
            <a:pathLst>
              <a:path w="185289" h="185289">
                <a:moveTo>
                  <a:pt x="181887" y="54501"/>
                </a:moveTo>
                <a:lnTo>
                  <a:pt x="147145" y="89243"/>
                </a:lnTo>
                <a:cubicBezTo>
                  <a:pt x="143816" y="92572"/>
                  <a:pt x="138858" y="93549"/>
                  <a:pt x="134515" y="91740"/>
                </a:cubicBezTo>
                <a:cubicBezTo>
                  <a:pt x="130173" y="89930"/>
                  <a:pt x="127386" y="85732"/>
                  <a:pt x="127386" y="81064"/>
                </a:cubicBezTo>
                <a:lnTo>
                  <a:pt x="127386" y="57903"/>
                </a:lnTo>
                <a:lnTo>
                  <a:pt x="11581" y="57903"/>
                </a:lnTo>
                <a:cubicBezTo>
                  <a:pt x="5175" y="57903"/>
                  <a:pt x="0" y="52728"/>
                  <a:pt x="0" y="46322"/>
                </a:cubicBezTo>
                <a:cubicBezTo>
                  <a:pt x="0" y="39917"/>
                  <a:pt x="5175" y="34742"/>
                  <a:pt x="11581" y="34742"/>
                </a:cubicBezTo>
                <a:lnTo>
                  <a:pt x="127386" y="34742"/>
                </a:lnTo>
                <a:lnTo>
                  <a:pt x="127386" y="11581"/>
                </a:lnTo>
                <a:cubicBezTo>
                  <a:pt x="127386" y="6912"/>
                  <a:pt x="130209" y="2678"/>
                  <a:pt x="134551" y="869"/>
                </a:cubicBezTo>
                <a:cubicBezTo>
                  <a:pt x="138894" y="-941"/>
                  <a:pt x="143852" y="72"/>
                  <a:pt x="147182" y="3366"/>
                </a:cubicBezTo>
                <a:lnTo>
                  <a:pt x="181923" y="38107"/>
                </a:lnTo>
                <a:cubicBezTo>
                  <a:pt x="186447" y="42631"/>
                  <a:pt x="186447" y="49977"/>
                  <a:pt x="181923" y="54501"/>
                </a:cubicBezTo>
                <a:close/>
                <a:moveTo>
                  <a:pt x="38107" y="181887"/>
                </a:moveTo>
                <a:lnTo>
                  <a:pt x="3366" y="147145"/>
                </a:lnTo>
                <a:cubicBezTo>
                  <a:pt x="-1158" y="142622"/>
                  <a:pt x="-1158" y="135275"/>
                  <a:pt x="3366" y="130752"/>
                </a:cubicBezTo>
                <a:lnTo>
                  <a:pt x="38107" y="96010"/>
                </a:lnTo>
                <a:cubicBezTo>
                  <a:pt x="41437" y="92681"/>
                  <a:pt x="46395" y="91703"/>
                  <a:pt x="50737" y="93513"/>
                </a:cubicBezTo>
                <a:cubicBezTo>
                  <a:pt x="55080" y="95322"/>
                  <a:pt x="57903" y="99557"/>
                  <a:pt x="57903" y="104225"/>
                </a:cubicBezTo>
                <a:lnTo>
                  <a:pt x="57903" y="127386"/>
                </a:lnTo>
                <a:lnTo>
                  <a:pt x="173708" y="127386"/>
                </a:lnTo>
                <a:cubicBezTo>
                  <a:pt x="180114" y="127386"/>
                  <a:pt x="185289" y="132561"/>
                  <a:pt x="185289" y="138967"/>
                </a:cubicBezTo>
                <a:cubicBezTo>
                  <a:pt x="185289" y="145372"/>
                  <a:pt x="180114" y="150547"/>
                  <a:pt x="173708" y="150547"/>
                </a:cubicBezTo>
                <a:lnTo>
                  <a:pt x="57903" y="150547"/>
                </a:lnTo>
                <a:lnTo>
                  <a:pt x="57903" y="173708"/>
                </a:lnTo>
                <a:cubicBezTo>
                  <a:pt x="57903" y="178377"/>
                  <a:pt x="55080" y="182611"/>
                  <a:pt x="50737" y="184420"/>
                </a:cubicBezTo>
                <a:cubicBezTo>
                  <a:pt x="46395" y="186230"/>
                  <a:pt x="41437" y="185216"/>
                  <a:pt x="38107" y="181923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353320" y="2816389"/>
            <a:ext cx="5280729" cy="629982"/>
          </a:xfrm>
          <a:custGeom>
            <a:avLst/>
            <a:gdLst/>
            <a:ahLst/>
            <a:cxnLst/>
            <a:rect l="l" t="t" r="r" b="b"/>
            <a:pathLst>
              <a:path w="5280729" h="629982">
                <a:moveTo>
                  <a:pt x="74117" y="0"/>
                </a:moveTo>
                <a:lnTo>
                  <a:pt x="5206612" y="0"/>
                </a:lnTo>
                <a:cubicBezTo>
                  <a:pt x="5247546" y="0"/>
                  <a:pt x="5280729" y="33183"/>
                  <a:pt x="5280729" y="74117"/>
                </a:cubicBezTo>
                <a:lnTo>
                  <a:pt x="5280729" y="555864"/>
                </a:lnTo>
                <a:cubicBezTo>
                  <a:pt x="5280729" y="596798"/>
                  <a:pt x="5247546" y="629982"/>
                  <a:pt x="5206612" y="629982"/>
                </a:cubicBezTo>
                <a:lnTo>
                  <a:pt x="74117" y="629982"/>
                </a:lnTo>
                <a:cubicBezTo>
                  <a:pt x="33183" y="629982"/>
                  <a:pt x="0" y="596798"/>
                  <a:pt x="0" y="555864"/>
                </a:cubicBezTo>
                <a:lnTo>
                  <a:pt x="0" y="74117"/>
                </a:lnTo>
                <a:cubicBezTo>
                  <a:pt x="0" y="33211"/>
                  <a:pt x="33211" y="0"/>
                  <a:pt x="7411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2" name="Text 40"/>
          <p:cNvSpPr/>
          <p:nvPr/>
        </p:nvSpPr>
        <p:spPr>
          <a:xfrm>
            <a:off x="6464493" y="2983149"/>
            <a:ext cx="342784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50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🇨🇳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808667" y="2927562"/>
            <a:ext cx="1435988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Китайский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808667" y="3149909"/>
            <a:ext cx="1426723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Работа с госорганами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11312342" y="3038736"/>
            <a:ext cx="185289" cy="185289"/>
          </a:xfrm>
          <a:custGeom>
            <a:avLst/>
            <a:gdLst/>
            <a:ahLst/>
            <a:cxnLst/>
            <a:rect l="l" t="t" r="r" b="b"/>
            <a:pathLst>
              <a:path w="185289" h="185289">
                <a:moveTo>
                  <a:pt x="181887" y="54501"/>
                </a:moveTo>
                <a:lnTo>
                  <a:pt x="147145" y="89243"/>
                </a:lnTo>
                <a:cubicBezTo>
                  <a:pt x="143816" y="92572"/>
                  <a:pt x="138858" y="93549"/>
                  <a:pt x="134515" y="91740"/>
                </a:cubicBezTo>
                <a:cubicBezTo>
                  <a:pt x="130173" y="89930"/>
                  <a:pt x="127386" y="85732"/>
                  <a:pt x="127386" y="81064"/>
                </a:cubicBezTo>
                <a:lnTo>
                  <a:pt x="127386" y="57903"/>
                </a:lnTo>
                <a:lnTo>
                  <a:pt x="11581" y="57903"/>
                </a:lnTo>
                <a:cubicBezTo>
                  <a:pt x="5175" y="57903"/>
                  <a:pt x="0" y="52728"/>
                  <a:pt x="0" y="46322"/>
                </a:cubicBezTo>
                <a:cubicBezTo>
                  <a:pt x="0" y="39917"/>
                  <a:pt x="5175" y="34742"/>
                  <a:pt x="11581" y="34742"/>
                </a:cubicBezTo>
                <a:lnTo>
                  <a:pt x="127386" y="34742"/>
                </a:lnTo>
                <a:lnTo>
                  <a:pt x="127386" y="11581"/>
                </a:lnTo>
                <a:cubicBezTo>
                  <a:pt x="127386" y="6912"/>
                  <a:pt x="130209" y="2678"/>
                  <a:pt x="134551" y="869"/>
                </a:cubicBezTo>
                <a:cubicBezTo>
                  <a:pt x="138894" y="-941"/>
                  <a:pt x="143852" y="72"/>
                  <a:pt x="147182" y="3366"/>
                </a:cubicBezTo>
                <a:lnTo>
                  <a:pt x="181923" y="38107"/>
                </a:lnTo>
                <a:cubicBezTo>
                  <a:pt x="186447" y="42631"/>
                  <a:pt x="186447" y="49977"/>
                  <a:pt x="181923" y="54501"/>
                </a:cubicBezTo>
                <a:close/>
                <a:moveTo>
                  <a:pt x="38107" y="181887"/>
                </a:moveTo>
                <a:lnTo>
                  <a:pt x="3366" y="147145"/>
                </a:lnTo>
                <a:cubicBezTo>
                  <a:pt x="-1158" y="142622"/>
                  <a:pt x="-1158" y="135275"/>
                  <a:pt x="3366" y="130752"/>
                </a:cubicBezTo>
                <a:lnTo>
                  <a:pt x="38107" y="96010"/>
                </a:lnTo>
                <a:cubicBezTo>
                  <a:pt x="41437" y="92681"/>
                  <a:pt x="46395" y="91703"/>
                  <a:pt x="50737" y="93513"/>
                </a:cubicBezTo>
                <a:cubicBezTo>
                  <a:pt x="55080" y="95322"/>
                  <a:pt x="57903" y="99557"/>
                  <a:pt x="57903" y="104225"/>
                </a:cubicBezTo>
                <a:lnTo>
                  <a:pt x="57903" y="127386"/>
                </a:lnTo>
                <a:lnTo>
                  <a:pt x="173708" y="127386"/>
                </a:lnTo>
                <a:cubicBezTo>
                  <a:pt x="180114" y="127386"/>
                  <a:pt x="185289" y="132561"/>
                  <a:pt x="185289" y="138967"/>
                </a:cubicBezTo>
                <a:cubicBezTo>
                  <a:pt x="185289" y="145372"/>
                  <a:pt x="180114" y="150547"/>
                  <a:pt x="173708" y="150547"/>
                </a:cubicBezTo>
                <a:lnTo>
                  <a:pt x="57903" y="150547"/>
                </a:lnTo>
                <a:lnTo>
                  <a:pt x="57903" y="173708"/>
                </a:lnTo>
                <a:cubicBezTo>
                  <a:pt x="57903" y="178377"/>
                  <a:pt x="55080" y="182611"/>
                  <a:pt x="50737" y="184420"/>
                </a:cubicBezTo>
                <a:cubicBezTo>
                  <a:pt x="46395" y="186230"/>
                  <a:pt x="41437" y="185216"/>
                  <a:pt x="38107" y="181923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6" name="Shape 44"/>
          <p:cNvSpPr/>
          <p:nvPr/>
        </p:nvSpPr>
        <p:spPr>
          <a:xfrm>
            <a:off x="6353320" y="3557544"/>
            <a:ext cx="5280729" cy="629982"/>
          </a:xfrm>
          <a:custGeom>
            <a:avLst/>
            <a:gdLst/>
            <a:ahLst/>
            <a:cxnLst/>
            <a:rect l="l" t="t" r="r" b="b"/>
            <a:pathLst>
              <a:path w="5280729" h="629982">
                <a:moveTo>
                  <a:pt x="74117" y="0"/>
                </a:moveTo>
                <a:lnTo>
                  <a:pt x="5206612" y="0"/>
                </a:lnTo>
                <a:cubicBezTo>
                  <a:pt x="5247546" y="0"/>
                  <a:pt x="5280729" y="33183"/>
                  <a:pt x="5280729" y="74117"/>
                </a:cubicBezTo>
                <a:lnTo>
                  <a:pt x="5280729" y="555864"/>
                </a:lnTo>
                <a:cubicBezTo>
                  <a:pt x="5280729" y="596798"/>
                  <a:pt x="5247546" y="629982"/>
                  <a:pt x="5206612" y="629982"/>
                </a:cubicBezTo>
                <a:lnTo>
                  <a:pt x="74117" y="629982"/>
                </a:lnTo>
                <a:cubicBezTo>
                  <a:pt x="33183" y="629982"/>
                  <a:pt x="0" y="596798"/>
                  <a:pt x="0" y="555864"/>
                </a:cubicBezTo>
                <a:lnTo>
                  <a:pt x="0" y="74117"/>
                </a:lnTo>
                <a:cubicBezTo>
                  <a:pt x="0" y="33211"/>
                  <a:pt x="33211" y="0"/>
                  <a:pt x="7411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47" name="Text 45"/>
          <p:cNvSpPr/>
          <p:nvPr/>
        </p:nvSpPr>
        <p:spPr>
          <a:xfrm>
            <a:off x="6464493" y="3724304"/>
            <a:ext cx="333520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50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🇬🇧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801024" y="3668717"/>
            <a:ext cx="1537897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Английский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801024" y="3891064"/>
            <a:ext cx="1528632" cy="18528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0" dirty="0">
                <a:solidFill>
                  <a:srgbClr val="FFFFFF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Банки, международные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1323923" y="3779891"/>
            <a:ext cx="162128" cy="185289"/>
          </a:xfrm>
          <a:custGeom>
            <a:avLst/>
            <a:gdLst/>
            <a:ahLst/>
            <a:cxnLst/>
            <a:rect l="l" t="t" r="r" b="b"/>
            <a:pathLst>
              <a:path w="162128" h="185289">
                <a:moveTo>
                  <a:pt x="157351" y="25369"/>
                </a:moveTo>
                <a:cubicBezTo>
                  <a:pt x="162526" y="29132"/>
                  <a:pt x="163684" y="36370"/>
                  <a:pt x="159920" y="41545"/>
                </a:cubicBezTo>
                <a:lnTo>
                  <a:pt x="67276" y="168931"/>
                </a:lnTo>
                <a:cubicBezTo>
                  <a:pt x="65285" y="171682"/>
                  <a:pt x="62209" y="173383"/>
                  <a:pt x="58807" y="173672"/>
                </a:cubicBezTo>
                <a:cubicBezTo>
                  <a:pt x="55406" y="173962"/>
                  <a:pt x="52112" y="172695"/>
                  <a:pt x="49724" y="170306"/>
                </a:cubicBezTo>
                <a:lnTo>
                  <a:pt x="3402" y="123984"/>
                </a:lnTo>
                <a:cubicBezTo>
                  <a:pt x="-1122" y="119461"/>
                  <a:pt x="-1122" y="112114"/>
                  <a:pt x="3402" y="107591"/>
                </a:cubicBezTo>
                <a:cubicBezTo>
                  <a:pt x="7925" y="103067"/>
                  <a:pt x="15272" y="103067"/>
                  <a:pt x="19795" y="107591"/>
                </a:cubicBezTo>
                <a:lnTo>
                  <a:pt x="56528" y="144323"/>
                </a:lnTo>
                <a:lnTo>
                  <a:pt x="141210" y="27902"/>
                </a:lnTo>
                <a:cubicBezTo>
                  <a:pt x="144974" y="22727"/>
                  <a:pt x="152212" y="21569"/>
                  <a:pt x="157387" y="25332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6168031" y="4521046"/>
            <a:ext cx="5651307" cy="2334638"/>
          </a:xfrm>
          <a:custGeom>
            <a:avLst/>
            <a:gdLst/>
            <a:ahLst/>
            <a:cxnLst/>
            <a:rect l="l" t="t" r="r" b="b"/>
            <a:pathLst>
              <a:path w="5651307" h="2334638">
                <a:moveTo>
                  <a:pt x="111175" y="0"/>
                </a:moveTo>
                <a:lnTo>
                  <a:pt x="5540132" y="0"/>
                </a:lnTo>
                <a:cubicBezTo>
                  <a:pt x="5601532" y="0"/>
                  <a:pt x="5651307" y="49775"/>
                  <a:pt x="5651307" y="111175"/>
                </a:cubicBezTo>
                <a:lnTo>
                  <a:pt x="5651307" y="2223463"/>
                </a:lnTo>
                <a:cubicBezTo>
                  <a:pt x="5651307" y="2284863"/>
                  <a:pt x="5601532" y="2334638"/>
                  <a:pt x="5540132" y="2334638"/>
                </a:cubicBezTo>
                <a:lnTo>
                  <a:pt x="111175" y="2334638"/>
                </a:lnTo>
                <a:cubicBezTo>
                  <a:pt x="49775" y="2334638"/>
                  <a:pt x="0" y="2284863"/>
                  <a:pt x="0" y="2223463"/>
                </a:cubicBezTo>
                <a:lnTo>
                  <a:pt x="0" y="111175"/>
                </a:lnTo>
                <a:cubicBezTo>
                  <a:pt x="0" y="49816"/>
                  <a:pt x="49816" y="0"/>
                  <a:pt x="111175" y="0"/>
                </a:cubicBezTo>
                <a:close/>
              </a:path>
            </a:pathLst>
          </a:custGeom>
          <a:gradFill flip="none" rotWithShape="1">
            <a:gsLst>
              <a:gs pos="0">
                <a:srgbClr val="C41E3A"/>
              </a:gs>
              <a:gs pos="100000">
                <a:srgbClr val="8B0000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8749451" y="4706334"/>
            <a:ext cx="486383" cy="555866"/>
          </a:xfrm>
          <a:custGeom>
            <a:avLst/>
            <a:gdLst/>
            <a:ahLst/>
            <a:cxnLst/>
            <a:rect l="l" t="t" r="r" b="b"/>
            <a:pathLst>
              <a:path w="486383" h="555866">
                <a:moveTo>
                  <a:pt x="243191" y="269248"/>
                </a:moveTo>
                <a:cubicBezTo>
                  <a:pt x="171287" y="269248"/>
                  <a:pt x="112910" y="210871"/>
                  <a:pt x="112910" y="138967"/>
                </a:cubicBezTo>
                <a:cubicBezTo>
                  <a:pt x="112910" y="67062"/>
                  <a:pt x="171287" y="8685"/>
                  <a:pt x="243191" y="8685"/>
                </a:cubicBezTo>
                <a:cubicBezTo>
                  <a:pt x="315096" y="8685"/>
                  <a:pt x="373473" y="67062"/>
                  <a:pt x="373473" y="138967"/>
                </a:cubicBezTo>
                <a:cubicBezTo>
                  <a:pt x="373473" y="210871"/>
                  <a:pt x="315096" y="269248"/>
                  <a:pt x="243191" y="269248"/>
                </a:cubicBezTo>
                <a:close/>
                <a:moveTo>
                  <a:pt x="210078" y="330046"/>
                </a:moveTo>
                <a:lnTo>
                  <a:pt x="276305" y="330046"/>
                </a:lnTo>
                <a:cubicBezTo>
                  <a:pt x="286836" y="330046"/>
                  <a:pt x="295304" y="338514"/>
                  <a:pt x="295304" y="349045"/>
                </a:cubicBezTo>
                <a:cubicBezTo>
                  <a:pt x="295304" y="353605"/>
                  <a:pt x="293675" y="357947"/>
                  <a:pt x="290744" y="361422"/>
                </a:cubicBezTo>
                <a:lnTo>
                  <a:pt x="260997" y="396163"/>
                </a:lnTo>
                <a:lnTo>
                  <a:pt x="294653" y="521125"/>
                </a:lnTo>
                <a:lnTo>
                  <a:pt x="295304" y="521125"/>
                </a:lnTo>
                <a:lnTo>
                  <a:pt x="332868" y="370758"/>
                </a:lnTo>
                <a:cubicBezTo>
                  <a:pt x="335257" y="361313"/>
                  <a:pt x="344919" y="355559"/>
                  <a:pt x="354039" y="359033"/>
                </a:cubicBezTo>
                <a:cubicBezTo>
                  <a:pt x="421242" y="384655"/>
                  <a:pt x="469012" y="449796"/>
                  <a:pt x="469012" y="526010"/>
                </a:cubicBezTo>
                <a:cubicBezTo>
                  <a:pt x="469012" y="542404"/>
                  <a:pt x="455658" y="555758"/>
                  <a:pt x="439265" y="555758"/>
                </a:cubicBezTo>
                <a:lnTo>
                  <a:pt x="47118" y="555866"/>
                </a:lnTo>
                <a:cubicBezTo>
                  <a:pt x="30725" y="555866"/>
                  <a:pt x="17371" y="542512"/>
                  <a:pt x="17371" y="526119"/>
                </a:cubicBezTo>
                <a:cubicBezTo>
                  <a:pt x="17371" y="449904"/>
                  <a:pt x="65141" y="384764"/>
                  <a:pt x="132344" y="359142"/>
                </a:cubicBezTo>
                <a:cubicBezTo>
                  <a:pt x="141464" y="355668"/>
                  <a:pt x="151126" y="361422"/>
                  <a:pt x="153515" y="370867"/>
                </a:cubicBezTo>
                <a:lnTo>
                  <a:pt x="191079" y="521233"/>
                </a:lnTo>
                <a:lnTo>
                  <a:pt x="191730" y="521233"/>
                </a:lnTo>
                <a:lnTo>
                  <a:pt x="225386" y="396272"/>
                </a:lnTo>
                <a:lnTo>
                  <a:pt x="195639" y="361530"/>
                </a:lnTo>
                <a:cubicBezTo>
                  <a:pt x="192708" y="358056"/>
                  <a:pt x="191079" y="353713"/>
                  <a:pt x="191079" y="349153"/>
                </a:cubicBezTo>
                <a:cubicBezTo>
                  <a:pt x="191079" y="338622"/>
                  <a:pt x="199547" y="330154"/>
                  <a:pt x="210078" y="330154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/>
          <a:p/>
        </p:txBody>
      </p:sp>
      <p:sp>
        <p:nvSpPr>
          <p:cNvPr id="53" name="Text 51"/>
          <p:cNvSpPr/>
          <p:nvPr/>
        </p:nvSpPr>
        <p:spPr>
          <a:xfrm>
            <a:off x="6297733" y="5373374"/>
            <a:ext cx="5391903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Профессиональный переводчик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316262" y="5743838"/>
            <a:ext cx="5354845" cy="2223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5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 опытом работы в бизнес-среде Китая 5+ лет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353320" y="6077358"/>
            <a:ext cx="1713921" cy="592924"/>
          </a:xfrm>
          <a:custGeom>
            <a:avLst/>
            <a:gdLst/>
            <a:ahLst/>
            <a:cxnLst/>
            <a:rect l="l" t="t" r="r" b="b"/>
            <a:pathLst>
              <a:path w="1713921" h="592924">
                <a:moveTo>
                  <a:pt x="74116" y="0"/>
                </a:moveTo>
                <a:lnTo>
                  <a:pt x="1639805" y="0"/>
                </a:lnTo>
                <a:cubicBezTo>
                  <a:pt x="1680738" y="0"/>
                  <a:pt x="1713921" y="33183"/>
                  <a:pt x="1713921" y="74116"/>
                </a:cubicBezTo>
                <a:lnTo>
                  <a:pt x="1713921" y="518809"/>
                </a:lnTo>
                <a:cubicBezTo>
                  <a:pt x="1713921" y="559741"/>
                  <a:pt x="1680738" y="592924"/>
                  <a:pt x="1639805" y="592924"/>
                </a:cubicBezTo>
                <a:lnTo>
                  <a:pt x="74116" y="592924"/>
                </a:lnTo>
                <a:cubicBezTo>
                  <a:pt x="33183" y="592924"/>
                  <a:pt x="0" y="559741"/>
                  <a:pt x="0" y="518809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56" name="Text 54"/>
          <p:cNvSpPr/>
          <p:nvPr/>
        </p:nvSpPr>
        <p:spPr>
          <a:xfrm>
            <a:off x="6371849" y="6151474"/>
            <a:ext cx="1676863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100+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399642" y="6447818"/>
            <a:ext cx="1621277" cy="1482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75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Клиентов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137535" y="6077358"/>
            <a:ext cx="1713921" cy="592924"/>
          </a:xfrm>
          <a:custGeom>
            <a:avLst/>
            <a:gdLst/>
            <a:ahLst/>
            <a:cxnLst/>
            <a:rect l="l" t="t" r="r" b="b"/>
            <a:pathLst>
              <a:path w="1713921" h="592924">
                <a:moveTo>
                  <a:pt x="74116" y="0"/>
                </a:moveTo>
                <a:lnTo>
                  <a:pt x="1639805" y="0"/>
                </a:lnTo>
                <a:cubicBezTo>
                  <a:pt x="1680738" y="0"/>
                  <a:pt x="1713921" y="33183"/>
                  <a:pt x="1713921" y="74116"/>
                </a:cubicBezTo>
                <a:lnTo>
                  <a:pt x="1713921" y="518809"/>
                </a:lnTo>
                <a:cubicBezTo>
                  <a:pt x="1713921" y="559741"/>
                  <a:pt x="1680738" y="592924"/>
                  <a:pt x="1639805" y="592924"/>
                </a:cubicBezTo>
                <a:lnTo>
                  <a:pt x="74116" y="592924"/>
                </a:lnTo>
                <a:cubicBezTo>
                  <a:pt x="33183" y="592924"/>
                  <a:pt x="0" y="559741"/>
                  <a:pt x="0" y="518809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59" name="Text 57"/>
          <p:cNvSpPr/>
          <p:nvPr/>
        </p:nvSpPr>
        <p:spPr>
          <a:xfrm>
            <a:off x="8156063" y="6151474"/>
            <a:ext cx="1676863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5+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8183857" y="6447818"/>
            <a:ext cx="1621277" cy="1482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75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Лет опыта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9921750" y="6077358"/>
            <a:ext cx="1713921" cy="592924"/>
          </a:xfrm>
          <a:custGeom>
            <a:avLst/>
            <a:gdLst/>
            <a:ahLst/>
            <a:cxnLst/>
            <a:rect l="l" t="t" r="r" b="b"/>
            <a:pathLst>
              <a:path w="1713921" h="592924">
                <a:moveTo>
                  <a:pt x="74116" y="0"/>
                </a:moveTo>
                <a:lnTo>
                  <a:pt x="1639805" y="0"/>
                </a:lnTo>
                <a:cubicBezTo>
                  <a:pt x="1680738" y="0"/>
                  <a:pt x="1713921" y="33183"/>
                  <a:pt x="1713921" y="74116"/>
                </a:cubicBezTo>
                <a:lnTo>
                  <a:pt x="1713921" y="518809"/>
                </a:lnTo>
                <a:cubicBezTo>
                  <a:pt x="1713921" y="559741"/>
                  <a:pt x="1680738" y="592924"/>
                  <a:pt x="1639805" y="592924"/>
                </a:cubicBezTo>
                <a:lnTo>
                  <a:pt x="74116" y="592924"/>
                </a:lnTo>
                <a:cubicBezTo>
                  <a:pt x="33183" y="592924"/>
                  <a:pt x="0" y="559741"/>
                  <a:pt x="0" y="518809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62" name="Text 60"/>
          <p:cNvSpPr/>
          <p:nvPr/>
        </p:nvSpPr>
        <p:spPr>
          <a:xfrm>
            <a:off x="9940279" y="6151474"/>
            <a:ext cx="1676863" cy="296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99%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9968072" y="6447818"/>
            <a:ext cx="1621277" cy="14823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75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Успех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БОНУС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Юридический адрес — в подарок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Включено в стоимость пакета $2,000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85900"/>
            <a:ext cx="6800850" cy="4362450"/>
          </a:xfrm>
          <a:custGeom>
            <a:avLst/>
            <a:gdLst/>
            <a:ahLst/>
            <a:cxnLst/>
            <a:rect l="l" t="t" r="r" b="b"/>
            <a:pathLst>
              <a:path w="6800850" h="4362450">
                <a:moveTo>
                  <a:pt x="114296" y="0"/>
                </a:moveTo>
                <a:lnTo>
                  <a:pt x="6686554" y="0"/>
                </a:lnTo>
                <a:cubicBezTo>
                  <a:pt x="6749678" y="0"/>
                  <a:pt x="6800850" y="51172"/>
                  <a:pt x="6800850" y="114296"/>
                </a:cubicBezTo>
                <a:lnTo>
                  <a:pt x="6800850" y="4248154"/>
                </a:lnTo>
                <a:cubicBezTo>
                  <a:pt x="6800850" y="4311278"/>
                  <a:pt x="6749678" y="4362450"/>
                  <a:pt x="6686554" y="4362450"/>
                </a:cubicBezTo>
                <a:lnTo>
                  <a:pt x="114296" y="4362450"/>
                </a:lnTo>
                <a:cubicBezTo>
                  <a:pt x="51172" y="4362450"/>
                  <a:pt x="0" y="4311278"/>
                  <a:pt x="0" y="4248154"/>
                </a:cubicBezTo>
                <a:lnTo>
                  <a:pt x="0" y="114296"/>
                </a:lnTo>
                <a:cubicBezTo>
                  <a:pt x="0" y="51214"/>
                  <a:pt x="51214" y="0"/>
                  <a:pt x="114296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571500" y="17145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214313" y="17859"/>
                </a:moveTo>
                <a:cubicBezTo>
                  <a:pt x="214313" y="13729"/>
                  <a:pt x="212192" y="9897"/>
                  <a:pt x="208657" y="7739"/>
                </a:cubicBezTo>
                <a:cubicBezTo>
                  <a:pt x="205122" y="5581"/>
                  <a:pt x="200769" y="5358"/>
                  <a:pt x="197086" y="7218"/>
                </a:cubicBezTo>
                <a:lnTo>
                  <a:pt x="153851" y="28835"/>
                </a:lnTo>
                <a:lnTo>
                  <a:pt x="87102" y="6548"/>
                </a:lnTo>
                <a:cubicBezTo>
                  <a:pt x="84088" y="5544"/>
                  <a:pt x="80851" y="5767"/>
                  <a:pt x="78023" y="7181"/>
                </a:cubicBezTo>
                <a:lnTo>
                  <a:pt x="30398" y="30993"/>
                </a:lnTo>
                <a:cubicBezTo>
                  <a:pt x="26343" y="33040"/>
                  <a:pt x="23812" y="37170"/>
                  <a:pt x="23812" y="41672"/>
                </a:cubicBezTo>
                <a:lnTo>
                  <a:pt x="23812" y="172641"/>
                </a:lnTo>
                <a:cubicBezTo>
                  <a:pt x="23812" y="176771"/>
                  <a:pt x="25933" y="180603"/>
                  <a:pt x="29468" y="182761"/>
                </a:cubicBezTo>
                <a:cubicBezTo>
                  <a:pt x="33003" y="184919"/>
                  <a:pt x="37356" y="185142"/>
                  <a:pt x="41039" y="183282"/>
                </a:cubicBezTo>
                <a:lnTo>
                  <a:pt x="84237" y="161665"/>
                </a:lnTo>
                <a:lnTo>
                  <a:pt x="148717" y="183170"/>
                </a:lnTo>
                <a:cubicBezTo>
                  <a:pt x="147117" y="180789"/>
                  <a:pt x="145554" y="178296"/>
                  <a:pt x="144028" y="175766"/>
                </a:cubicBezTo>
                <a:cubicBezTo>
                  <a:pt x="139936" y="168957"/>
                  <a:pt x="135880" y="161144"/>
                  <a:pt x="132866" y="152772"/>
                </a:cubicBezTo>
                <a:lnTo>
                  <a:pt x="95213" y="140233"/>
                </a:lnTo>
                <a:lnTo>
                  <a:pt x="95213" y="34379"/>
                </a:lnTo>
                <a:lnTo>
                  <a:pt x="142838" y="50267"/>
                </a:lnTo>
                <a:lnTo>
                  <a:pt x="142838" y="87213"/>
                </a:lnTo>
                <a:cubicBezTo>
                  <a:pt x="154372" y="73893"/>
                  <a:pt x="171487" y="65484"/>
                  <a:pt x="190463" y="65484"/>
                </a:cubicBezTo>
                <a:cubicBezTo>
                  <a:pt x="198872" y="65484"/>
                  <a:pt x="206908" y="67121"/>
                  <a:pt x="214275" y="70135"/>
                </a:cubicBezTo>
                <a:lnTo>
                  <a:pt x="214313" y="17859"/>
                </a:lnTo>
                <a:close/>
                <a:moveTo>
                  <a:pt x="190500" y="83344"/>
                </a:moveTo>
                <a:cubicBezTo>
                  <a:pt x="165832" y="83344"/>
                  <a:pt x="145852" y="102989"/>
                  <a:pt x="145852" y="127211"/>
                </a:cubicBezTo>
                <a:cubicBezTo>
                  <a:pt x="145852" y="152846"/>
                  <a:pt x="169701" y="183170"/>
                  <a:pt x="182538" y="197644"/>
                </a:cubicBezTo>
                <a:cubicBezTo>
                  <a:pt x="186854" y="202481"/>
                  <a:pt x="194183" y="202481"/>
                  <a:pt x="198500" y="197644"/>
                </a:cubicBezTo>
                <a:cubicBezTo>
                  <a:pt x="211336" y="183170"/>
                  <a:pt x="235186" y="152846"/>
                  <a:pt x="235186" y="127211"/>
                </a:cubicBezTo>
                <a:cubicBezTo>
                  <a:pt x="235186" y="102989"/>
                  <a:pt x="215205" y="83344"/>
                  <a:pt x="190537" y="83344"/>
                </a:cubicBezTo>
                <a:close/>
                <a:moveTo>
                  <a:pt x="175617" y="127992"/>
                </a:moveTo>
                <a:cubicBezTo>
                  <a:pt x="175617" y="119778"/>
                  <a:pt x="182286" y="113109"/>
                  <a:pt x="190500" y="113109"/>
                </a:cubicBezTo>
                <a:cubicBezTo>
                  <a:pt x="198714" y="113109"/>
                  <a:pt x="205383" y="119778"/>
                  <a:pt x="205383" y="127992"/>
                </a:cubicBezTo>
                <a:cubicBezTo>
                  <a:pt x="205383" y="136206"/>
                  <a:pt x="198714" y="142875"/>
                  <a:pt x="190500" y="142875"/>
                </a:cubicBezTo>
                <a:cubicBezTo>
                  <a:pt x="182286" y="142875"/>
                  <a:pt x="175617" y="136206"/>
                  <a:pt x="175617" y="127992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809625" y="1676400"/>
            <a:ext cx="6276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Что включено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1500" y="2095500"/>
            <a:ext cx="3152775" cy="1724025"/>
          </a:xfrm>
          <a:custGeom>
            <a:avLst/>
            <a:gdLst/>
            <a:ahLst/>
            <a:cxnLst/>
            <a:rect l="l" t="t" r="r" b="b"/>
            <a:pathLst>
              <a:path w="3152775" h="1724025">
                <a:moveTo>
                  <a:pt x="76202" y="0"/>
                </a:moveTo>
                <a:lnTo>
                  <a:pt x="3076573" y="0"/>
                </a:lnTo>
                <a:cubicBezTo>
                  <a:pt x="3118658" y="0"/>
                  <a:pt x="3152775" y="34117"/>
                  <a:pt x="3152775" y="76202"/>
                </a:cubicBezTo>
                <a:lnTo>
                  <a:pt x="3152775" y="1647823"/>
                </a:lnTo>
                <a:cubicBezTo>
                  <a:pt x="3152775" y="1689908"/>
                  <a:pt x="3118658" y="1724025"/>
                  <a:pt x="3076573" y="1724025"/>
                </a:cubicBezTo>
                <a:lnTo>
                  <a:pt x="76202" y="1724025"/>
                </a:lnTo>
                <a:cubicBezTo>
                  <a:pt x="34117" y="1724025"/>
                  <a:pt x="0" y="1689908"/>
                  <a:pt x="0" y="1647823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771525" y="2453636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23812" y="0"/>
                </a:moveTo>
                <a:cubicBezTo>
                  <a:pt x="10678" y="0"/>
                  <a:pt x="0" y="10678"/>
                  <a:pt x="0" y="23812"/>
                </a:cubicBezTo>
                <a:lnTo>
                  <a:pt x="0" y="166688"/>
                </a:lnTo>
                <a:cubicBezTo>
                  <a:pt x="0" y="179822"/>
                  <a:pt x="10678" y="190500"/>
                  <a:pt x="23812" y="190500"/>
                </a:cubicBezTo>
                <a:lnTo>
                  <a:pt x="119063" y="190500"/>
                </a:lnTo>
                <a:cubicBezTo>
                  <a:pt x="132197" y="190500"/>
                  <a:pt x="142875" y="179822"/>
                  <a:pt x="142875" y="166688"/>
                </a:cubicBezTo>
                <a:lnTo>
                  <a:pt x="142875" y="23812"/>
                </a:lnTo>
                <a:cubicBezTo>
                  <a:pt x="142875" y="10678"/>
                  <a:pt x="132197" y="0"/>
                  <a:pt x="119063" y="0"/>
                </a:cubicBezTo>
                <a:lnTo>
                  <a:pt x="23812" y="0"/>
                </a:lnTo>
                <a:close/>
                <a:moveTo>
                  <a:pt x="65484" y="130969"/>
                </a:moveTo>
                <a:lnTo>
                  <a:pt x="77391" y="130969"/>
                </a:lnTo>
                <a:cubicBezTo>
                  <a:pt x="83976" y="130969"/>
                  <a:pt x="89297" y="136289"/>
                  <a:pt x="89297" y="142875"/>
                </a:cubicBezTo>
                <a:lnTo>
                  <a:pt x="89297" y="172641"/>
                </a:lnTo>
                <a:lnTo>
                  <a:pt x="53578" y="172641"/>
                </a:lnTo>
                <a:lnTo>
                  <a:pt x="53578" y="142875"/>
                </a:lnTo>
                <a:cubicBezTo>
                  <a:pt x="53578" y="136289"/>
                  <a:pt x="58899" y="130969"/>
                  <a:pt x="65484" y="130969"/>
                </a:cubicBezTo>
                <a:close/>
                <a:moveTo>
                  <a:pt x="35719" y="41672"/>
                </a:moveTo>
                <a:cubicBezTo>
                  <a:pt x="35719" y="38398"/>
                  <a:pt x="38398" y="35719"/>
                  <a:pt x="41672" y="35719"/>
                </a:cubicBezTo>
                <a:lnTo>
                  <a:pt x="53578" y="35719"/>
                </a:lnTo>
                <a:cubicBezTo>
                  <a:pt x="56852" y="35719"/>
                  <a:pt x="59531" y="38398"/>
                  <a:pt x="59531" y="41672"/>
                </a:cubicBezTo>
                <a:lnTo>
                  <a:pt x="59531" y="53578"/>
                </a:lnTo>
                <a:cubicBezTo>
                  <a:pt x="59531" y="56852"/>
                  <a:pt x="56852" y="59531"/>
                  <a:pt x="53578" y="59531"/>
                </a:cubicBezTo>
                <a:lnTo>
                  <a:pt x="41672" y="59531"/>
                </a:lnTo>
                <a:cubicBezTo>
                  <a:pt x="38398" y="59531"/>
                  <a:pt x="35719" y="56852"/>
                  <a:pt x="35719" y="53578"/>
                </a:cubicBezTo>
                <a:lnTo>
                  <a:pt x="35719" y="41672"/>
                </a:lnTo>
                <a:close/>
                <a:moveTo>
                  <a:pt x="89297" y="35719"/>
                </a:moveTo>
                <a:lnTo>
                  <a:pt x="101203" y="35719"/>
                </a:lnTo>
                <a:cubicBezTo>
                  <a:pt x="104477" y="35719"/>
                  <a:pt x="107156" y="38398"/>
                  <a:pt x="107156" y="41672"/>
                </a:cubicBezTo>
                <a:lnTo>
                  <a:pt x="107156" y="53578"/>
                </a:lnTo>
                <a:cubicBezTo>
                  <a:pt x="107156" y="56852"/>
                  <a:pt x="104477" y="59531"/>
                  <a:pt x="101203" y="59531"/>
                </a:cubicBezTo>
                <a:lnTo>
                  <a:pt x="89297" y="59531"/>
                </a:lnTo>
                <a:cubicBezTo>
                  <a:pt x="86023" y="59531"/>
                  <a:pt x="83344" y="56852"/>
                  <a:pt x="83344" y="53578"/>
                </a:cubicBezTo>
                <a:lnTo>
                  <a:pt x="83344" y="41672"/>
                </a:lnTo>
                <a:cubicBezTo>
                  <a:pt x="83344" y="38398"/>
                  <a:pt x="86023" y="35719"/>
                  <a:pt x="89297" y="35719"/>
                </a:cubicBezTo>
                <a:close/>
                <a:moveTo>
                  <a:pt x="35719" y="89297"/>
                </a:moveTo>
                <a:cubicBezTo>
                  <a:pt x="35719" y="86023"/>
                  <a:pt x="38398" y="83344"/>
                  <a:pt x="41672" y="83344"/>
                </a:cubicBezTo>
                <a:lnTo>
                  <a:pt x="53578" y="83344"/>
                </a:lnTo>
                <a:cubicBezTo>
                  <a:pt x="56852" y="83344"/>
                  <a:pt x="59531" y="86023"/>
                  <a:pt x="59531" y="89297"/>
                </a:cubicBezTo>
                <a:lnTo>
                  <a:pt x="59531" y="101203"/>
                </a:lnTo>
                <a:cubicBezTo>
                  <a:pt x="59531" y="104477"/>
                  <a:pt x="56852" y="107156"/>
                  <a:pt x="53578" y="107156"/>
                </a:cubicBezTo>
                <a:lnTo>
                  <a:pt x="41672" y="107156"/>
                </a:lnTo>
                <a:cubicBezTo>
                  <a:pt x="38398" y="107156"/>
                  <a:pt x="35719" y="104477"/>
                  <a:pt x="35719" y="101203"/>
                </a:cubicBezTo>
                <a:lnTo>
                  <a:pt x="35719" y="89297"/>
                </a:lnTo>
                <a:close/>
                <a:moveTo>
                  <a:pt x="89297" y="83344"/>
                </a:moveTo>
                <a:lnTo>
                  <a:pt x="101203" y="83344"/>
                </a:lnTo>
                <a:cubicBezTo>
                  <a:pt x="104477" y="83344"/>
                  <a:pt x="107156" y="86023"/>
                  <a:pt x="107156" y="89297"/>
                </a:cubicBezTo>
                <a:lnTo>
                  <a:pt x="107156" y="101203"/>
                </a:lnTo>
                <a:cubicBezTo>
                  <a:pt x="107156" y="104477"/>
                  <a:pt x="104477" y="107156"/>
                  <a:pt x="101203" y="107156"/>
                </a:cubicBezTo>
                <a:lnTo>
                  <a:pt x="89297" y="107156"/>
                </a:lnTo>
                <a:cubicBezTo>
                  <a:pt x="86023" y="107156"/>
                  <a:pt x="83344" y="104477"/>
                  <a:pt x="83344" y="101203"/>
                </a:cubicBezTo>
                <a:lnTo>
                  <a:pt x="83344" y="89297"/>
                </a:lnTo>
                <a:cubicBezTo>
                  <a:pt x="83344" y="86023"/>
                  <a:pt x="86023" y="83344"/>
                  <a:pt x="89297" y="83344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1038225" y="2434586"/>
            <a:ext cx="19431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Адрес в центре Гуанчжоу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23900" y="2739386"/>
            <a:ext cx="2924175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Центральный деловой район с развитой инфраструктурой и близостью к ключевым объектам.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36670" y="2095500"/>
            <a:ext cx="3152775" cy="1724025"/>
          </a:xfrm>
          <a:custGeom>
            <a:avLst/>
            <a:gdLst/>
            <a:ahLst/>
            <a:cxnLst/>
            <a:rect l="l" t="t" r="r" b="b"/>
            <a:pathLst>
              <a:path w="3152775" h="1724025">
                <a:moveTo>
                  <a:pt x="76202" y="0"/>
                </a:moveTo>
                <a:lnTo>
                  <a:pt x="3076573" y="0"/>
                </a:lnTo>
                <a:cubicBezTo>
                  <a:pt x="3118658" y="0"/>
                  <a:pt x="3152775" y="34117"/>
                  <a:pt x="3152775" y="76202"/>
                </a:cubicBezTo>
                <a:lnTo>
                  <a:pt x="3152775" y="1647823"/>
                </a:lnTo>
                <a:cubicBezTo>
                  <a:pt x="3152775" y="1689908"/>
                  <a:pt x="3118658" y="1724025"/>
                  <a:pt x="3076573" y="1724025"/>
                </a:cubicBezTo>
                <a:lnTo>
                  <a:pt x="76202" y="1724025"/>
                </a:lnTo>
                <a:cubicBezTo>
                  <a:pt x="34117" y="1724025"/>
                  <a:pt x="0" y="1689908"/>
                  <a:pt x="0" y="1647823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3" name="Shape 11"/>
          <p:cNvSpPr/>
          <p:nvPr/>
        </p:nvSpPr>
        <p:spPr>
          <a:xfrm>
            <a:off x="4000976" y="2453636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52871"/>
                </a:move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cubicBezTo>
                  <a:pt x="18492" y="190500"/>
                  <a:pt x="23812" y="185179"/>
                  <a:pt x="23812" y="178594"/>
                </a:cubicBezTo>
                <a:lnTo>
                  <a:pt x="23812" y="89297"/>
                </a:lnTo>
                <a:cubicBezTo>
                  <a:pt x="23812" y="82711"/>
                  <a:pt x="29133" y="77391"/>
                  <a:pt x="35719" y="77391"/>
                </a:cubicBezTo>
                <a:lnTo>
                  <a:pt x="178594" y="77391"/>
                </a:lnTo>
                <a:cubicBezTo>
                  <a:pt x="185179" y="77391"/>
                  <a:pt x="190500" y="82711"/>
                  <a:pt x="190500" y="89297"/>
                </a:cubicBezTo>
                <a:lnTo>
                  <a:pt x="190500" y="178594"/>
                </a:lnTo>
                <a:cubicBezTo>
                  <a:pt x="190500" y="185179"/>
                  <a:pt x="195821" y="190500"/>
                  <a:pt x="202406" y="190500"/>
                </a:cubicBezTo>
                <a:cubicBezTo>
                  <a:pt x="208992" y="190500"/>
                  <a:pt x="214313" y="185179"/>
                  <a:pt x="214313" y="178594"/>
                </a:cubicBezTo>
                <a:lnTo>
                  <a:pt x="214313" y="52871"/>
                </a:lnTo>
                <a:cubicBezTo>
                  <a:pt x="214313" y="42639"/>
                  <a:pt x="207764" y="33524"/>
                  <a:pt x="198016" y="30287"/>
                </a:cubicBezTo>
                <a:lnTo>
                  <a:pt x="112812" y="1898"/>
                </a:lnTo>
                <a:cubicBezTo>
                  <a:pt x="109128" y="670"/>
                  <a:pt x="105184" y="670"/>
                  <a:pt x="101501" y="1898"/>
                </a:cubicBezTo>
                <a:lnTo>
                  <a:pt x="16297" y="30287"/>
                </a:lnTo>
                <a:cubicBezTo>
                  <a:pt x="6548" y="33524"/>
                  <a:pt x="0" y="42639"/>
                  <a:pt x="0" y="52871"/>
                </a:cubicBezTo>
                <a:close/>
                <a:moveTo>
                  <a:pt x="172641" y="95250"/>
                </a:moveTo>
                <a:lnTo>
                  <a:pt x="41672" y="95250"/>
                </a:lnTo>
                <a:lnTo>
                  <a:pt x="41672" y="119063"/>
                </a:lnTo>
                <a:lnTo>
                  <a:pt x="172641" y="119063"/>
                </a:lnTo>
                <a:lnTo>
                  <a:pt x="172641" y="95250"/>
                </a:lnTo>
                <a:close/>
                <a:moveTo>
                  <a:pt x="41672" y="154781"/>
                </a:moveTo>
                <a:lnTo>
                  <a:pt x="172641" y="154781"/>
                </a:lnTo>
                <a:lnTo>
                  <a:pt x="172641" y="130969"/>
                </a:lnTo>
                <a:lnTo>
                  <a:pt x="41672" y="130969"/>
                </a:lnTo>
                <a:lnTo>
                  <a:pt x="41672" y="154781"/>
                </a:lnTo>
                <a:close/>
                <a:moveTo>
                  <a:pt x="172641" y="166688"/>
                </a:moveTo>
                <a:lnTo>
                  <a:pt x="41672" y="166688"/>
                </a:lnTo>
                <a:lnTo>
                  <a:pt x="41672" y="190500"/>
                </a:lnTo>
                <a:lnTo>
                  <a:pt x="172641" y="190500"/>
                </a:lnTo>
                <a:lnTo>
                  <a:pt x="172641" y="166688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4303395" y="2434586"/>
            <a:ext cx="962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Наньша FTZ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989070" y="2739386"/>
            <a:ext cx="2924175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Свободная экономическая зона с особым льготным режимом и возможностью возврата НДС.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1500" y="3935727"/>
            <a:ext cx="3152775" cy="1724025"/>
          </a:xfrm>
          <a:custGeom>
            <a:avLst/>
            <a:gdLst/>
            <a:ahLst/>
            <a:cxnLst/>
            <a:rect l="l" t="t" r="r" b="b"/>
            <a:pathLst>
              <a:path w="3152775" h="1724025">
                <a:moveTo>
                  <a:pt x="76202" y="0"/>
                </a:moveTo>
                <a:lnTo>
                  <a:pt x="3076573" y="0"/>
                </a:lnTo>
                <a:cubicBezTo>
                  <a:pt x="3118658" y="0"/>
                  <a:pt x="3152775" y="34117"/>
                  <a:pt x="3152775" y="76202"/>
                </a:cubicBezTo>
                <a:lnTo>
                  <a:pt x="3152775" y="1647823"/>
                </a:lnTo>
                <a:cubicBezTo>
                  <a:pt x="3152775" y="1689908"/>
                  <a:pt x="3118658" y="1724025"/>
                  <a:pt x="3076573" y="1724025"/>
                </a:cubicBezTo>
                <a:lnTo>
                  <a:pt x="76202" y="1724025"/>
                </a:lnTo>
                <a:cubicBezTo>
                  <a:pt x="34117" y="1724025"/>
                  <a:pt x="0" y="1689908"/>
                  <a:pt x="0" y="1647823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71525" y="4293868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23812"/>
                </a:moveTo>
                <a:cubicBezTo>
                  <a:pt x="0" y="10678"/>
                  <a:pt x="10678" y="0"/>
                  <a:pt x="23812" y="0"/>
                </a:cubicBezTo>
                <a:lnTo>
                  <a:pt x="79437" y="0"/>
                </a:lnTo>
                <a:cubicBezTo>
                  <a:pt x="85762" y="0"/>
                  <a:pt x="91827" y="2493"/>
                  <a:pt x="96292" y="6958"/>
                </a:cubicBezTo>
                <a:lnTo>
                  <a:pt x="135917" y="46620"/>
                </a:lnTo>
                <a:cubicBezTo>
                  <a:pt x="140382" y="51085"/>
                  <a:pt x="142875" y="57150"/>
                  <a:pt x="142875" y="63475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23812"/>
                </a:lnTo>
                <a:close/>
                <a:moveTo>
                  <a:pt x="77391" y="21766"/>
                </a:moveTo>
                <a:lnTo>
                  <a:pt x="77391" y="56555"/>
                </a:lnTo>
                <a:cubicBezTo>
                  <a:pt x="77391" y="61503"/>
                  <a:pt x="81372" y="65484"/>
                  <a:pt x="86320" y="65484"/>
                </a:cubicBezTo>
                <a:lnTo>
                  <a:pt x="121109" y="65484"/>
                </a:lnTo>
                <a:lnTo>
                  <a:pt x="77391" y="21766"/>
                </a:lnTo>
                <a:close/>
                <a:moveTo>
                  <a:pt x="32742" y="23812"/>
                </a:moveTo>
                <a:cubicBezTo>
                  <a:pt x="27794" y="23812"/>
                  <a:pt x="23812" y="27794"/>
                  <a:pt x="23812" y="32742"/>
                </a:cubicBezTo>
                <a:cubicBezTo>
                  <a:pt x="23812" y="37691"/>
                  <a:pt x="27794" y="41672"/>
                  <a:pt x="32742" y="41672"/>
                </a:cubicBezTo>
                <a:lnTo>
                  <a:pt x="50602" y="41672"/>
                </a:lnTo>
                <a:cubicBezTo>
                  <a:pt x="55550" y="41672"/>
                  <a:pt x="59531" y="37691"/>
                  <a:pt x="59531" y="32742"/>
                </a:cubicBezTo>
                <a:cubicBezTo>
                  <a:pt x="59531" y="27794"/>
                  <a:pt x="55550" y="23812"/>
                  <a:pt x="50602" y="23812"/>
                </a:cubicBezTo>
                <a:lnTo>
                  <a:pt x="32742" y="23812"/>
                </a:lnTo>
                <a:close/>
                <a:moveTo>
                  <a:pt x="32742" y="59531"/>
                </a:moveTo>
                <a:cubicBezTo>
                  <a:pt x="27794" y="59531"/>
                  <a:pt x="23812" y="63512"/>
                  <a:pt x="23812" y="68461"/>
                </a:cubicBezTo>
                <a:cubicBezTo>
                  <a:pt x="23812" y="73409"/>
                  <a:pt x="27794" y="77391"/>
                  <a:pt x="32742" y="77391"/>
                </a:cubicBezTo>
                <a:lnTo>
                  <a:pt x="50602" y="77391"/>
                </a:lnTo>
                <a:cubicBezTo>
                  <a:pt x="55550" y="77391"/>
                  <a:pt x="59531" y="73409"/>
                  <a:pt x="59531" y="68461"/>
                </a:cubicBezTo>
                <a:cubicBezTo>
                  <a:pt x="59531" y="63512"/>
                  <a:pt x="55550" y="59531"/>
                  <a:pt x="50602" y="59531"/>
                </a:cubicBezTo>
                <a:lnTo>
                  <a:pt x="32742" y="59531"/>
                </a:lnTo>
                <a:close/>
                <a:moveTo>
                  <a:pt x="58899" y="119063"/>
                </a:moveTo>
                <a:cubicBezTo>
                  <a:pt x="54694" y="119063"/>
                  <a:pt x="50750" y="120960"/>
                  <a:pt x="48146" y="124234"/>
                </a:cubicBezTo>
                <a:lnTo>
                  <a:pt x="25784" y="152177"/>
                </a:lnTo>
                <a:cubicBezTo>
                  <a:pt x="22696" y="156009"/>
                  <a:pt x="23329" y="161665"/>
                  <a:pt x="27161" y="164716"/>
                </a:cubicBezTo>
                <a:cubicBezTo>
                  <a:pt x="30993" y="167767"/>
                  <a:pt x="36649" y="167171"/>
                  <a:pt x="39700" y="163302"/>
                </a:cubicBezTo>
                <a:lnTo>
                  <a:pt x="57224" y="141424"/>
                </a:lnTo>
                <a:lnTo>
                  <a:pt x="62880" y="160288"/>
                </a:lnTo>
                <a:cubicBezTo>
                  <a:pt x="63996" y="164083"/>
                  <a:pt x="67494" y="166650"/>
                  <a:pt x="71438" y="166650"/>
                </a:cubicBezTo>
                <a:lnTo>
                  <a:pt x="110133" y="166650"/>
                </a:lnTo>
                <a:cubicBezTo>
                  <a:pt x="115081" y="166650"/>
                  <a:pt x="119063" y="162669"/>
                  <a:pt x="119063" y="157721"/>
                </a:cubicBezTo>
                <a:cubicBezTo>
                  <a:pt x="119063" y="152772"/>
                  <a:pt x="115081" y="148791"/>
                  <a:pt x="110133" y="148791"/>
                </a:cubicBezTo>
                <a:lnTo>
                  <a:pt x="78098" y="148791"/>
                </a:lnTo>
                <a:lnTo>
                  <a:pt x="72107" y="128848"/>
                </a:lnTo>
                <a:cubicBezTo>
                  <a:pt x="70358" y="123006"/>
                  <a:pt x="65001" y="119025"/>
                  <a:pt x="58899" y="119025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8" name="Text 16"/>
          <p:cNvSpPr/>
          <p:nvPr/>
        </p:nvSpPr>
        <p:spPr>
          <a:xfrm>
            <a:off x="1038225" y="4274818"/>
            <a:ext cx="1285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 аренды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23900" y="4579618"/>
            <a:ext cx="2924175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Официальный договор для государственной регистрации компании в органах власти.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36670" y="3935727"/>
            <a:ext cx="3152775" cy="1724025"/>
          </a:xfrm>
          <a:custGeom>
            <a:avLst/>
            <a:gdLst/>
            <a:ahLst/>
            <a:cxnLst/>
            <a:rect l="l" t="t" r="r" b="b"/>
            <a:pathLst>
              <a:path w="3152775" h="1724025">
                <a:moveTo>
                  <a:pt x="76202" y="0"/>
                </a:moveTo>
                <a:lnTo>
                  <a:pt x="3076573" y="0"/>
                </a:lnTo>
                <a:cubicBezTo>
                  <a:pt x="3118658" y="0"/>
                  <a:pt x="3152775" y="34117"/>
                  <a:pt x="3152775" y="76202"/>
                </a:cubicBezTo>
                <a:lnTo>
                  <a:pt x="3152775" y="1647823"/>
                </a:lnTo>
                <a:cubicBezTo>
                  <a:pt x="3152775" y="1689908"/>
                  <a:pt x="3118658" y="1724025"/>
                  <a:pt x="3076573" y="1724025"/>
                </a:cubicBezTo>
                <a:lnTo>
                  <a:pt x="76202" y="1724025"/>
                </a:lnTo>
                <a:cubicBezTo>
                  <a:pt x="34117" y="1724025"/>
                  <a:pt x="0" y="1689908"/>
                  <a:pt x="0" y="1647823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4012883" y="429386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23812"/>
                </a:moveTo>
                <a:cubicBezTo>
                  <a:pt x="8000" y="23812"/>
                  <a:pt x="0" y="31812"/>
                  <a:pt x="0" y="41672"/>
                </a:cubicBezTo>
                <a:cubicBezTo>
                  <a:pt x="0" y="47290"/>
                  <a:pt x="2642" y="52574"/>
                  <a:pt x="7144" y="55959"/>
                </a:cubicBezTo>
                <a:lnTo>
                  <a:pt x="84534" y="114002"/>
                </a:lnTo>
                <a:cubicBezTo>
                  <a:pt x="90897" y="118765"/>
                  <a:pt x="99603" y="118765"/>
                  <a:pt x="105966" y="114002"/>
                </a:cubicBezTo>
                <a:lnTo>
                  <a:pt x="183356" y="55959"/>
                </a:lnTo>
                <a:cubicBezTo>
                  <a:pt x="187858" y="52574"/>
                  <a:pt x="190500" y="47290"/>
                  <a:pt x="190500" y="41672"/>
                </a:cubicBezTo>
                <a:cubicBezTo>
                  <a:pt x="190500" y="31812"/>
                  <a:pt x="182500" y="23812"/>
                  <a:pt x="172641" y="23812"/>
                </a:cubicBezTo>
                <a:lnTo>
                  <a:pt x="17859" y="23812"/>
                </a:lnTo>
                <a:close/>
                <a:moveTo>
                  <a:pt x="0" y="72926"/>
                </a:move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72926"/>
                </a:lnTo>
                <a:lnTo>
                  <a:pt x="116681" y="128290"/>
                </a:lnTo>
                <a:cubicBezTo>
                  <a:pt x="103994" y="137815"/>
                  <a:pt x="86506" y="137815"/>
                  <a:pt x="73819" y="128290"/>
                </a:cubicBezTo>
                <a:lnTo>
                  <a:pt x="0" y="72926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2" name="Text 20"/>
          <p:cNvSpPr/>
          <p:nvPr/>
        </p:nvSpPr>
        <p:spPr>
          <a:xfrm>
            <a:off x="4303395" y="4274818"/>
            <a:ext cx="13525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Обработка почты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989070" y="4579618"/>
            <a:ext cx="2924175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Полное почтовое сопровождение: приём, сортировка и оперативная пересылка корреспонденции.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00050" y="6004559"/>
            <a:ext cx="6781800" cy="838200"/>
          </a:xfrm>
          <a:custGeom>
            <a:avLst/>
            <a:gdLst/>
            <a:ahLst/>
            <a:cxnLst/>
            <a:rect l="l" t="t" r="r" b="b"/>
            <a:pathLst>
              <a:path w="6781800" h="838200">
                <a:moveTo>
                  <a:pt x="38100" y="0"/>
                </a:moveTo>
                <a:lnTo>
                  <a:pt x="6667503" y="0"/>
                </a:lnTo>
                <a:cubicBezTo>
                  <a:pt x="6730628" y="0"/>
                  <a:pt x="6781800" y="51172"/>
                  <a:pt x="6781800" y="114297"/>
                </a:cubicBezTo>
                <a:lnTo>
                  <a:pt x="6781800" y="723903"/>
                </a:lnTo>
                <a:cubicBezTo>
                  <a:pt x="6781800" y="787028"/>
                  <a:pt x="6730628" y="838200"/>
                  <a:pt x="6667503" y="838200"/>
                </a:cubicBezTo>
                <a:lnTo>
                  <a:pt x="38100" y="838200"/>
                </a:lnTo>
                <a:cubicBezTo>
                  <a:pt x="17058" y="838200"/>
                  <a:pt x="0" y="821142"/>
                  <a:pt x="0" y="800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400050" y="600455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3810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38100" y="838200"/>
                </a:lnTo>
                <a:cubicBezTo>
                  <a:pt x="17072" y="838200"/>
                  <a:pt x="0" y="821128"/>
                  <a:pt x="0" y="800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571500" y="6195059"/>
            <a:ext cx="1685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Продление на 2–3 год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71500" y="6461759"/>
            <a:ext cx="16764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 желанию клиента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192321" y="6156959"/>
            <a:ext cx="82867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225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$300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268521" y="6499859"/>
            <a:ext cx="7524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 год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330440" y="1485900"/>
            <a:ext cx="4476750" cy="3295650"/>
          </a:xfrm>
          <a:custGeom>
            <a:avLst/>
            <a:gdLst/>
            <a:ahLst/>
            <a:cxnLst/>
            <a:rect l="l" t="t" r="r" b="b"/>
            <a:pathLst>
              <a:path w="4476750" h="3295650">
                <a:moveTo>
                  <a:pt x="114293" y="0"/>
                </a:moveTo>
                <a:lnTo>
                  <a:pt x="4362457" y="0"/>
                </a:lnTo>
                <a:cubicBezTo>
                  <a:pt x="4425537" y="0"/>
                  <a:pt x="4476750" y="51213"/>
                  <a:pt x="4476750" y="114293"/>
                </a:cubicBezTo>
                <a:lnTo>
                  <a:pt x="4476750" y="3181357"/>
                </a:lnTo>
                <a:cubicBezTo>
                  <a:pt x="4476750" y="3244437"/>
                  <a:pt x="4425537" y="3295650"/>
                  <a:pt x="4362457" y="3295650"/>
                </a:cubicBezTo>
                <a:lnTo>
                  <a:pt x="114293" y="3295650"/>
                </a:lnTo>
                <a:cubicBezTo>
                  <a:pt x="51213" y="3295650"/>
                  <a:pt x="0" y="3244437"/>
                  <a:pt x="0" y="3181357"/>
                </a:cubicBezTo>
                <a:lnTo>
                  <a:pt x="0" y="114293"/>
                </a:lnTo>
                <a:cubicBezTo>
                  <a:pt x="0" y="51213"/>
                  <a:pt x="51213" y="0"/>
                  <a:pt x="114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41E3A"/>
              </a:gs>
              <a:gs pos="100000">
                <a:srgbClr val="8B0000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31" name="Text 29"/>
          <p:cNvSpPr/>
          <p:nvPr/>
        </p:nvSpPr>
        <p:spPr>
          <a:xfrm>
            <a:off x="7520940" y="1676400"/>
            <a:ext cx="41910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Экономия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520940" y="2095500"/>
            <a:ext cx="41719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Обычная стоимость на рынке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520940" y="2400300"/>
            <a:ext cx="200977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$300 – 800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438918" y="2522218"/>
            <a:ext cx="4762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год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20940" y="2945128"/>
            <a:ext cx="4095750" cy="7620"/>
          </a:xfrm>
          <a:custGeom>
            <a:avLst/>
            <a:gdLst/>
            <a:ahLst/>
            <a:cxnLst/>
            <a:rect l="l" t="t" r="r" b="b"/>
            <a:pathLst>
              <a:path w="4095750" h="7620">
                <a:moveTo>
                  <a:pt x="0" y="0"/>
                </a:moveTo>
                <a:lnTo>
                  <a:pt x="4095750" y="0"/>
                </a:lnTo>
                <a:lnTo>
                  <a:pt x="409575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/>
          <a:p/>
        </p:txBody>
      </p:sp>
      <p:sp>
        <p:nvSpPr>
          <p:cNvPr id="36" name="Text 34"/>
          <p:cNvSpPr/>
          <p:nvPr/>
        </p:nvSpPr>
        <p:spPr>
          <a:xfrm>
            <a:off x="7520940" y="3101336"/>
            <a:ext cx="41719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 вашем пакете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520940" y="3406136"/>
            <a:ext cx="58102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$0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008977" y="3528059"/>
            <a:ext cx="10001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включено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520940" y="4023359"/>
            <a:ext cx="4095750" cy="571500"/>
          </a:xfrm>
          <a:custGeom>
            <a:avLst/>
            <a:gdLst/>
            <a:ahLst/>
            <a:cxnLst/>
            <a:rect l="l" t="t" r="r" b="b"/>
            <a:pathLst>
              <a:path w="4095750" h="571500">
                <a:moveTo>
                  <a:pt x="76198" y="0"/>
                </a:moveTo>
                <a:lnTo>
                  <a:pt x="4019552" y="0"/>
                </a:lnTo>
                <a:cubicBezTo>
                  <a:pt x="4061635" y="0"/>
                  <a:pt x="4095750" y="34115"/>
                  <a:pt x="4095750" y="76198"/>
                </a:cubicBezTo>
                <a:lnTo>
                  <a:pt x="4095750" y="495302"/>
                </a:lnTo>
                <a:cubicBezTo>
                  <a:pt x="4095750" y="537385"/>
                  <a:pt x="4061635" y="571500"/>
                  <a:pt x="401955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8659654" y="4236718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07659" y="23039"/>
                </a:moveTo>
                <a:cubicBezTo>
                  <a:pt x="110204" y="18719"/>
                  <a:pt x="114825" y="16073"/>
                  <a:pt x="119814" y="16073"/>
                </a:cubicBezTo>
                <a:lnTo>
                  <a:pt x="120551" y="16073"/>
                </a:lnTo>
                <a:cubicBezTo>
                  <a:pt x="127951" y="16073"/>
                  <a:pt x="133945" y="22067"/>
                  <a:pt x="133945" y="29468"/>
                </a:cubicBezTo>
                <a:cubicBezTo>
                  <a:pt x="133945" y="36868"/>
                  <a:pt x="127951" y="42863"/>
                  <a:pt x="120551" y="42863"/>
                </a:cubicBezTo>
                <a:lnTo>
                  <a:pt x="96005" y="42863"/>
                </a:lnTo>
                <a:lnTo>
                  <a:pt x="107659" y="23039"/>
                </a:lnTo>
                <a:close/>
                <a:moveTo>
                  <a:pt x="63791" y="23039"/>
                </a:moveTo>
                <a:lnTo>
                  <a:pt x="75445" y="42863"/>
                </a:lnTo>
                <a:lnTo>
                  <a:pt x="50899" y="42863"/>
                </a:lnTo>
                <a:cubicBezTo>
                  <a:pt x="43499" y="42863"/>
                  <a:pt x="37505" y="36868"/>
                  <a:pt x="37505" y="29468"/>
                </a:cubicBezTo>
                <a:cubicBezTo>
                  <a:pt x="37505" y="22067"/>
                  <a:pt x="43499" y="16073"/>
                  <a:pt x="50899" y="16073"/>
                </a:cubicBezTo>
                <a:lnTo>
                  <a:pt x="51636" y="16073"/>
                </a:lnTo>
                <a:cubicBezTo>
                  <a:pt x="56625" y="16073"/>
                  <a:pt x="61280" y="18719"/>
                  <a:pt x="63791" y="23039"/>
                </a:cubicBezTo>
                <a:close/>
                <a:moveTo>
                  <a:pt x="93795" y="14901"/>
                </a:moveTo>
                <a:lnTo>
                  <a:pt x="85725" y="28631"/>
                </a:lnTo>
                <a:lnTo>
                  <a:pt x="77655" y="14901"/>
                </a:lnTo>
                <a:cubicBezTo>
                  <a:pt x="72230" y="5659"/>
                  <a:pt x="62318" y="0"/>
                  <a:pt x="51636" y="0"/>
                </a:cubicBezTo>
                <a:lnTo>
                  <a:pt x="50899" y="0"/>
                </a:lnTo>
                <a:cubicBezTo>
                  <a:pt x="34625" y="0"/>
                  <a:pt x="21431" y="13194"/>
                  <a:pt x="21431" y="29468"/>
                </a:cubicBezTo>
                <a:cubicBezTo>
                  <a:pt x="21431" y="34290"/>
                  <a:pt x="22603" y="38844"/>
                  <a:pt x="24646" y="42863"/>
                </a:cubicBezTo>
                <a:lnTo>
                  <a:pt x="10716" y="42863"/>
                </a:lnTo>
                <a:cubicBezTo>
                  <a:pt x="4789" y="42863"/>
                  <a:pt x="0" y="47651"/>
                  <a:pt x="0" y="53578"/>
                </a:cubicBezTo>
                <a:lnTo>
                  <a:pt x="0" y="64294"/>
                </a:lnTo>
                <a:cubicBezTo>
                  <a:pt x="0" y="70221"/>
                  <a:pt x="4789" y="75009"/>
                  <a:pt x="10716" y="75009"/>
                </a:cubicBezTo>
                <a:lnTo>
                  <a:pt x="160734" y="75009"/>
                </a:lnTo>
                <a:cubicBezTo>
                  <a:pt x="166661" y="75009"/>
                  <a:pt x="171450" y="70221"/>
                  <a:pt x="171450" y="64294"/>
                </a:cubicBezTo>
                <a:lnTo>
                  <a:pt x="171450" y="53578"/>
                </a:lnTo>
                <a:cubicBezTo>
                  <a:pt x="171450" y="47651"/>
                  <a:pt x="166661" y="42863"/>
                  <a:pt x="160734" y="42863"/>
                </a:cubicBezTo>
                <a:lnTo>
                  <a:pt x="146804" y="42863"/>
                </a:lnTo>
                <a:cubicBezTo>
                  <a:pt x="148847" y="38844"/>
                  <a:pt x="150019" y="34290"/>
                  <a:pt x="150019" y="29468"/>
                </a:cubicBezTo>
                <a:cubicBezTo>
                  <a:pt x="150019" y="13194"/>
                  <a:pt x="136825" y="0"/>
                  <a:pt x="120551" y="0"/>
                </a:cubicBezTo>
                <a:lnTo>
                  <a:pt x="119814" y="0"/>
                </a:lnTo>
                <a:cubicBezTo>
                  <a:pt x="109132" y="0"/>
                  <a:pt x="99220" y="5659"/>
                  <a:pt x="93795" y="14868"/>
                </a:cubicBezTo>
                <a:close/>
                <a:moveTo>
                  <a:pt x="160734" y="91083"/>
                </a:moveTo>
                <a:lnTo>
                  <a:pt x="93762" y="91083"/>
                </a:lnTo>
                <a:lnTo>
                  <a:pt x="93762" y="160734"/>
                </a:lnTo>
                <a:lnTo>
                  <a:pt x="139303" y="160734"/>
                </a:lnTo>
                <a:cubicBezTo>
                  <a:pt x="151124" y="160734"/>
                  <a:pt x="160734" y="151124"/>
                  <a:pt x="160734" y="139303"/>
                </a:cubicBezTo>
                <a:lnTo>
                  <a:pt x="160734" y="91083"/>
                </a:lnTo>
                <a:close/>
                <a:moveTo>
                  <a:pt x="77688" y="91083"/>
                </a:moveTo>
                <a:lnTo>
                  <a:pt x="10716" y="91083"/>
                </a:lnTo>
                <a:lnTo>
                  <a:pt x="10716" y="139303"/>
                </a:lnTo>
                <a:cubicBezTo>
                  <a:pt x="10716" y="151124"/>
                  <a:pt x="20326" y="160734"/>
                  <a:pt x="32147" y="160734"/>
                </a:cubicBezTo>
                <a:lnTo>
                  <a:pt x="77688" y="160734"/>
                </a:lnTo>
                <a:lnTo>
                  <a:pt x="77688" y="91083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41" name="Text 39"/>
          <p:cNvSpPr/>
          <p:nvPr/>
        </p:nvSpPr>
        <p:spPr>
          <a:xfrm>
            <a:off x="7906703" y="4175759"/>
            <a:ext cx="3600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Экономия до $800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330440" y="4937759"/>
            <a:ext cx="4476750" cy="1905000"/>
          </a:xfrm>
          <a:custGeom>
            <a:avLst/>
            <a:gdLst/>
            <a:ahLst/>
            <a:cxnLst/>
            <a:rect l="l" t="t" r="r" b="b"/>
            <a:pathLst>
              <a:path w="4476750" h="1905000">
                <a:moveTo>
                  <a:pt x="114300" y="0"/>
                </a:moveTo>
                <a:lnTo>
                  <a:pt x="4362450" y="0"/>
                </a:lnTo>
                <a:cubicBezTo>
                  <a:pt x="4425534" y="0"/>
                  <a:pt x="4476750" y="51216"/>
                  <a:pt x="4476750" y="114300"/>
                </a:cubicBezTo>
                <a:lnTo>
                  <a:pt x="4476750" y="1790700"/>
                </a:lnTo>
                <a:cubicBezTo>
                  <a:pt x="4476750" y="1853784"/>
                  <a:pt x="4425534" y="1905000"/>
                  <a:pt x="4362450" y="1905000"/>
                </a:cubicBezTo>
                <a:lnTo>
                  <a:pt x="114300" y="1905000"/>
                </a:lnTo>
                <a:cubicBezTo>
                  <a:pt x="51216" y="1905000"/>
                  <a:pt x="0" y="1853784"/>
                  <a:pt x="0" y="1790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7544753" y="517588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4" name="Text 42"/>
          <p:cNvSpPr/>
          <p:nvPr/>
        </p:nvSpPr>
        <p:spPr>
          <a:xfrm>
            <a:off x="7740015" y="5128259"/>
            <a:ext cx="39624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Преимущества адреса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549515" y="55473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7787640" y="5509259"/>
            <a:ext cx="1476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Близко к фабрикам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549515" y="58521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7787640" y="5814059"/>
            <a:ext cx="1485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Престижный район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549515" y="61569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0" name="Text 48"/>
          <p:cNvSpPr/>
          <p:nvPr/>
        </p:nvSpPr>
        <p:spPr>
          <a:xfrm>
            <a:off x="7787640" y="6118859"/>
            <a:ext cx="1419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Легальность 100%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549515" y="64617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2" name="Text 50"/>
          <p:cNvSpPr/>
          <p:nvPr/>
        </p:nvSpPr>
        <p:spPr>
          <a:xfrm>
            <a:off x="7787640" y="6423659"/>
            <a:ext cx="16192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Подходит для банков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БУХГАЛТЕРИЯ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Бухгалтерия 1 год без доплат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Полное сопровождение включено в стоимость пакета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524000"/>
            <a:ext cx="5619750" cy="4953000"/>
          </a:xfrm>
          <a:custGeom>
            <a:avLst/>
            <a:gdLst/>
            <a:ahLst/>
            <a:cxnLst/>
            <a:rect l="l" t="t" r="r" b="b"/>
            <a:pathLst>
              <a:path w="5619750" h="4953000">
                <a:moveTo>
                  <a:pt x="114315" y="0"/>
                </a:moveTo>
                <a:lnTo>
                  <a:pt x="5505435" y="0"/>
                </a:lnTo>
                <a:cubicBezTo>
                  <a:pt x="5568569" y="0"/>
                  <a:pt x="5619750" y="51181"/>
                  <a:pt x="5619750" y="114315"/>
                </a:cubicBezTo>
                <a:lnTo>
                  <a:pt x="5619750" y="4838685"/>
                </a:lnTo>
                <a:cubicBezTo>
                  <a:pt x="5619750" y="4901819"/>
                  <a:pt x="5568569" y="4953000"/>
                  <a:pt x="5505435" y="4953000"/>
                </a:cubicBezTo>
                <a:lnTo>
                  <a:pt x="114315" y="4953000"/>
                </a:lnTo>
                <a:cubicBezTo>
                  <a:pt x="51181" y="4953000"/>
                  <a:pt x="0" y="4901819"/>
                  <a:pt x="0" y="4838685"/>
                </a:cubicBezTo>
                <a:lnTo>
                  <a:pt x="0" y="114315"/>
                </a:lnTo>
                <a:cubicBezTo>
                  <a:pt x="0" y="51181"/>
                  <a:pt x="51181" y="0"/>
                  <a:pt x="114315" y="0"/>
                </a:cubicBezTo>
                <a:close/>
              </a:path>
            </a:pathLst>
          </a:custGeom>
          <a:gradFill flip="none" rotWithShape="1">
            <a:gsLst>
              <a:gs pos="0">
                <a:srgbClr val="1A1A2E"/>
              </a:gs>
              <a:gs pos="100000">
                <a:srgbClr val="2D2D44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571500" y="1714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7" name="Shape 5"/>
          <p:cNvSpPr/>
          <p:nvPr/>
        </p:nvSpPr>
        <p:spPr>
          <a:xfrm>
            <a:off x="723900" y="18669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8" name="Text 6"/>
          <p:cNvSpPr/>
          <p:nvPr/>
        </p:nvSpPr>
        <p:spPr>
          <a:xfrm>
            <a:off x="1219200" y="1733550"/>
            <a:ext cx="14668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Базовый пакет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19200" y="2000250"/>
            <a:ext cx="4846955" cy="2635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Включено в $2,000</a:t>
            </a:r>
            <a:r>
              <a:rPr lang="ru-RU" altLang="en-US" sz="120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Экспортная и импортная лицензия +</a:t>
            </a:r>
            <a:r>
              <a:rPr lang="en-US" altLang="ru-RU" sz="120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</a:t>
            </a:r>
            <a:r>
              <a:rPr lang="ru-RU" altLang="en-US" sz="120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500</a:t>
            </a:r>
            <a:endParaRPr lang="en-US" altLang="en-US" sz="1200" b="1" dirty="0">
              <a:solidFill>
                <a:srgbClr val="C41E3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71500" y="24003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1" name="Shape 9"/>
          <p:cNvSpPr/>
          <p:nvPr/>
        </p:nvSpPr>
        <p:spPr>
          <a:xfrm>
            <a:off x="704850" y="25146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9050" y="0"/>
                </a:moveTo>
                <a:cubicBezTo>
                  <a:pt x="8543" y="0"/>
                  <a:pt x="0" y="8543"/>
                  <a:pt x="0" y="19050"/>
                </a:cubicBezTo>
                <a:lnTo>
                  <a:pt x="0" y="133350"/>
                </a:lnTo>
                <a:cubicBezTo>
                  <a:pt x="0" y="143857"/>
                  <a:pt x="8543" y="152400"/>
                  <a:pt x="19050" y="152400"/>
                </a:cubicBezTo>
                <a:lnTo>
                  <a:pt x="95250" y="152400"/>
                </a:lnTo>
                <a:cubicBezTo>
                  <a:pt x="105757" y="152400"/>
                  <a:pt x="114300" y="143857"/>
                  <a:pt x="114300" y="133350"/>
                </a:cubicBezTo>
                <a:lnTo>
                  <a:pt x="114300" y="50750"/>
                </a:lnTo>
                <a:cubicBezTo>
                  <a:pt x="114300" y="45690"/>
                  <a:pt x="112306" y="40838"/>
                  <a:pt x="108734" y="37267"/>
                </a:cubicBezTo>
                <a:lnTo>
                  <a:pt x="77004" y="5566"/>
                </a:lnTo>
                <a:cubicBezTo>
                  <a:pt x="73432" y="1994"/>
                  <a:pt x="68610" y="0"/>
                  <a:pt x="63550" y="0"/>
                </a:cubicBezTo>
                <a:lnTo>
                  <a:pt x="19050" y="0"/>
                </a:lnTo>
                <a:close/>
                <a:moveTo>
                  <a:pt x="96887" y="52388"/>
                </a:moveTo>
                <a:lnTo>
                  <a:pt x="69056" y="52388"/>
                </a:lnTo>
                <a:cubicBezTo>
                  <a:pt x="65097" y="52388"/>
                  <a:pt x="61912" y="49203"/>
                  <a:pt x="61912" y="45244"/>
                </a:cubicBezTo>
                <a:lnTo>
                  <a:pt x="61912" y="17413"/>
                </a:lnTo>
                <a:lnTo>
                  <a:pt x="96887" y="52388"/>
                </a:lnTo>
                <a:close/>
                <a:moveTo>
                  <a:pt x="19050" y="114300"/>
                </a:moveTo>
                <a:lnTo>
                  <a:pt x="19050" y="95250"/>
                </a:lnTo>
                <a:cubicBezTo>
                  <a:pt x="19050" y="89981"/>
                  <a:pt x="23306" y="85725"/>
                  <a:pt x="28575" y="85725"/>
                </a:cubicBezTo>
                <a:lnTo>
                  <a:pt x="85725" y="85725"/>
                </a:lnTo>
                <a:cubicBezTo>
                  <a:pt x="90994" y="85725"/>
                  <a:pt x="95250" y="89981"/>
                  <a:pt x="95250" y="95250"/>
                </a:cubicBezTo>
                <a:lnTo>
                  <a:pt x="95250" y="114300"/>
                </a:lnTo>
                <a:cubicBezTo>
                  <a:pt x="95250" y="119569"/>
                  <a:pt x="90994" y="123825"/>
                  <a:pt x="85725" y="123825"/>
                </a:cubicBezTo>
                <a:lnTo>
                  <a:pt x="28575" y="123825"/>
                </a:lnTo>
                <a:cubicBezTo>
                  <a:pt x="23306" y="123825"/>
                  <a:pt x="19050" y="119569"/>
                  <a:pt x="19050" y="114300"/>
                </a:cubicBezTo>
                <a:close/>
                <a:moveTo>
                  <a:pt x="26194" y="19050"/>
                </a:moveTo>
                <a:lnTo>
                  <a:pt x="40481" y="19050"/>
                </a:lnTo>
                <a:cubicBezTo>
                  <a:pt x="44440" y="19050"/>
                  <a:pt x="47625" y="22235"/>
                  <a:pt x="47625" y="26194"/>
                </a:cubicBezTo>
                <a:cubicBezTo>
                  <a:pt x="47625" y="30153"/>
                  <a:pt x="44440" y="33338"/>
                  <a:pt x="40481" y="33338"/>
                </a:cubicBezTo>
                <a:lnTo>
                  <a:pt x="26194" y="33338"/>
                </a:lnTo>
                <a:cubicBezTo>
                  <a:pt x="22235" y="33338"/>
                  <a:pt x="19050" y="30153"/>
                  <a:pt x="19050" y="26194"/>
                </a:cubicBezTo>
                <a:cubicBezTo>
                  <a:pt x="19050" y="22235"/>
                  <a:pt x="22235" y="19050"/>
                  <a:pt x="26194" y="19050"/>
                </a:cubicBezTo>
                <a:close/>
                <a:moveTo>
                  <a:pt x="26194" y="47625"/>
                </a:moveTo>
                <a:lnTo>
                  <a:pt x="40481" y="47625"/>
                </a:lnTo>
                <a:cubicBezTo>
                  <a:pt x="44440" y="47625"/>
                  <a:pt x="47625" y="50810"/>
                  <a:pt x="47625" y="54769"/>
                </a:cubicBezTo>
                <a:cubicBezTo>
                  <a:pt x="47625" y="58728"/>
                  <a:pt x="44440" y="61912"/>
                  <a:pt x="40481" y="61912"/>
                </a:cubicBezTo>
                <a:lnTo>
                  <a:pt x="26194" y="61912"/>
                </a:lnTo>
                <a:cubicBezTo>
                  <a:pt x="22235" y="61912"/>
                  <a:pt x="19050" y="58728"/>
                  <a:pt x="19050" y="54769"/>
                </a:cubicBezTo>
                <a:cubicBezTo>
                  <a:pt x="19050" y="50810"/>
                  <a:pt x="22235" y="47625"/>
                  <a:pt x="26194" y="47625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1066800" y="2400300"/>
            <a:ext cx="27622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Ежемесячная нулевая отчётность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66800" y="2628900"/>
            <a:ext cx="2752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Для компаний без активной деятельности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1500" y="2933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695325" y="30480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43369" y="0"/>
                  <a:pt x="47625" y="4256"/>
                  <a:pt x="47625" y="9525"/>
                </a:cubicBezTo>
                <a:lnTo>
                  <a:pt x="47625" y="19050"/>
                </a:lnTo>
                <a:lnTo>
                  <a:pt x="85725" y="19050"/>
                </a:lnTo>
                <a:lnTo>
                  <a:pt x="85725" y="9525"/>
                </a:lnTo>
                <a:cubicBezTo>
                  <a:pt x="85725" y="4256"/>
                  <a:pt x="89981" y="0"/>
                  <a:pt x="95250" y="0"/>
                </a:cubicBezTo>
                <a:cubicBezTo>
                  <a:pt x="100519" y="0"/>
                  <a:pt x="104775" y="4256"/>
                  <a:pt x="104775" y="9525"/>
                </a:cubicBezTo>
                <a:lnTo>
                  <a:pt x="104775" y="19050"/>
                </a:lnTo>
                <a:lnTo>
                  <a:pt x="114300" y="19050"/>
                </a:lnTo>
                <a:cubicBezTo>
                  <a:pt x="124807" y="19050"/>
                  <a:pt x="133350" y="27593"/>
                  <a:pt x="133350" y="38100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38100"/>
                </a:lnTo>
                <a:cubicBezTo>
                  <a:pt x="0" y="27593"/>
                  <a:pt x="8543" y="19050"/>
                  <a:pt x="19050" y="19050"/>
                </a:cubicBezTo>
                <a:lnTo>
                  <a:pt x="28575" y="19050"/>
                </a:lnTo>
                <a:lnTo>
                  <a:pt x="28575" y="9525"/>
                </a:lnTo>
                <a:cubicBezTo>
                  <a:pt x="28575" y="4256"/>
                  <a:pt x="32831" y="0"/>
                  <a:pt x="38100" y="0"/>
                </a:cubicBezTo>
                <a:close/>
                <a:moveTo>
                  <a:pt x="19050" y="71438"/>
                </a:moveTo>
                <a:lnTo>
                  <a:pt x="19050" y="80962"/>
                </a:lnTo>
                <a:cubicBezTo>
                  <a:pt x="19050" y="83582"/>
                  <a:pt x="21193" y="85725"/>
                  <a:pt x="23813" y="85725"/>
                </a:cubicBezTo>
                <a:lnTo>
                  <a:pt x="33338" y="85725"/>
                </a:lnTo>
                <a:cubicBezTo>
                  <a:pt x="35957" y="85725"/>
                  <a:pt x="38100" y="83582"/>
                  <a:pt x="38100" y="80962"/>
                </a:cubicBezTo>
                <a:lnTo>
                  <a:pt x="38100" y="71438"/>
                </a:lnTo>
                <a:cubicBezTo>
                  <a:pt x="38100" y="68818"/>
                  <a:pt x="35957" y="66675"/>
                  <a:pt x="33338" y="66675"/>
                </a:cubicBezTo>
                <a:lnTo>
                  <a:pt x="23813" y="66675"/>
                </a:lnTo>
                <a:cubicBezTo>
                  <a:pt x="21193" y="66675"/>
                  <a:pt x="19050" y="68818"/>
                  <a:pt x="19050" y="71438"/>
                </a:cubicBezTo>
                <a:close/>
                <a:moveTo>
                  <a:pt x="57150" y="71438"/>
                </a:moveTo>
                <a:lnTo>
                  <a:pt x="57150" y="80962"/>
                </a:lnTo>
                <a:cubicBezTo>
                  <a:pt x="57150" y="83582"/>
                  <a:pt x="59293" y="85725"/>
                  <a:pt x="61912" y="85725"/>
                </a:cubicBezTo>
                <a:lnTo>
                  <a:pt x="71438" y="85725"/>
                </a:lnTo>
                <a:cubicBezTo>
                  <a:pt x="74057" y="85725"/>
                  <a:pt x="76200" y="83582"/>
                  <a:pt x="76200" y="80962"/>
                </a:cubicBezTo>
                <a:lnTo>
                  <a:pt x="76200" y="71438"/>
                </a:lnTo>
                <a:cubicBezTo>
                  <a:pt x="76200" y="68818"/>
                  <a:pt x="74057" y="66675"/>
                  <a:pt x="71438" y="66675"/>
                </a:cubicBezTo>
                <a:lnTo>
                  <a:pt x="61912" y="66675"/>
                </a:lnTo>
                <a:cubicBezTo>
                  <a:pt x="59293" y="66675"/>
                  <a:pt x="57150" y="68818"/>
                  <a:pt x="57150" y="71438"/>
                </a:cubicBezTo>
                <a:close/>
                <a:moveTo>
                  <a:pt x="100013" y="66675"/>
                </a:moveTo>
                <a:cubicBezTo>
                  <a:pt x="97393" y="66675"/>
                  <a:pt x="95250" y="68818"/>
                  <a:pt x="95250" y="71438"/>
                </a:cubicBezTo>
                <a:lnTo>
                  <a:pt x="95250" y="80962"/>
                </a:lnTo>
                <a:cubicBezTo>
                  <a:pt x="95250" y="83582"/>
                  <a:pt x="97393" y="85725"/>
                  <a:pt x="100013" y="85725"/>
                </a:cubicBezTo>
                <a:lnTo>
                  <a:pt x="109537" y="85725"/>
                </a:lnTo>
                <a:cubicBezTo>
                  <a:pt x="112157" y="85725"/>
                  <a:pt x="114300" y="83582"/>
                  <a:pt x="114300" y="80962"/>
                </a:cubicBezTo>
                <a:lnTo>
                  <a:pt x="114300" y="71438"/>
                </a:lnTo>
                <a:cubicBezTo>
                  <a:pt x="114300" y="68818"/>
                  <a:pt x="112157" y="66675"/>
                  <a:pt x="109537" y="66675"/>
                </a:cubicBezTo>
                <a:lnTo>
                  <a:pt x="100013" y="66675"/>
                </a:lnTo>
                <a:close/>
                <a:moveTo>
                  <a:pt x="19050" y="109537"/>
                </a:moveTo>
                <a:lnTo>
                  <a:pt x="19050" y="119062"/>
                </a:lnTo>
                <a:cubicBezTo>
                  <a:pt x="19050" y="121682"/>
                  <a:pt x="21193" y="123825"/>
                  <a:pt x="23813" y="123825"/>
                </a:cubicBezTo>
                <a:lnTo>
                  <a:pt x="33338" y="123825"/>
                </a:lnTo>
                <a:cubicBezTo>
                  <a:pt x="35957" y="123825"/>
                  <a:pt x="38100" y="121682"/>
                  <a:pt x="38100" y="119062"/>
                </a:cubicBezTo>
                <a:lnTo>
                  <a:pt x="38100" y="109537"/>
                </a:lnTo>
                <a:cubicBezTo>
                  <a:pt x="38100" y="106918"/>
                  <a:pt x="35957" y="104775"/>
                  <a:pt x="33338" y="104775"/>
                </a:cubicBezTo>
                <a:lnTo>
                  <a:pt x="23813" y="104775"/>
                </a:lnTo>
                <a:cubicBezTo>
                  <a:pt x="21193" y="104775"/>
                  <a:pt x="19050" y="106918"/>
                  <a:pt x="19050" y="109537"/>
                </a:cubicBezTo>
                <a:close/>
                <a:moveTo>
                  <a:pt x="61912" y="104775"/>
                </a:moveTo>
                <a:cubicBezTo>
                  <a:pt x="59293" y="104775"/>
                  <a:pt x="57150" y="106918"/>
                  <a:pt x="57150" y="109537"/>
                </a:cubicBezTo>
                <a:lnTo>
                  <a:pt x="57150" y="119062"/>
                </a:lnTo>
                <a:cubicBezTo>
                  <a:pt x="57150" y="121682"/>
                  <a:pt x="59293" y="123825"/>
                  <a:pt x="61912" y="123825"/>
                </a:cubicBezTo>
                <a:lnTo>
                  <a:pt x="71438" y="123825"/>
                </a:lnTo>
                <a:cubicBezTo>
                  <a:pt x="74057" y="123825"/>
                  <a:pt x="76200" y="121682"/>
                  <a:pt x="76200" y="119062"/>
                </a:cubicBezTo>
                <a:lnTo>
                  <a:pt x="76200" y="109537"/>
                </a:lnTo>
                <a:cubicBezTo>
                  <a:pt x="76200" y="106918"/>
                  <a:pt x="74057" y="104775"/>
                  <a:pt x="71438" y="104775"/>
                </a:cubicBezTo>
                <a:lnTo>
                  <a:pt x="61912" y="104775"/>
                </a:lnTo>
                <a:close/>
                <a:moveTo>
                  <a:pt x="95250" y="109537"/>
                </a:moveTo>
                <a:lnTo>
                  <a:pt x="95250" y="119062"/>
                </a:lnTo>
                <a:cubicBezTo>
                  <a:pt x="95250" y="121682"/>
                  <a:pt x="97393" y="123825"/>
                  <a:pt x="100013" y="123825"/>
                </a:cubicBezTo>
                <a:lnTo>
                  <a:pt x="109537" y="123825"/>
                </a:lnTo>
                <a:cubicBezTo>
                  <a:pt x="112157" y="123825"/>
                  <a:pt x="114300" y="121682"/>
                  <a:pt x="114300" y="119062"/>
                </a:cubicBezTo>
                <a:lnTo>
                  <a:pt x="114300" y="109537"/>
                </a:lnTo>
                <a:cubicBezTo>
                  <a:pt x="114300" y="106918"/>
                  <a:pt x="112157" y="104775"/>
                  <a:pt x="109537" y="104775"/>
                </a:cubicBezTo>
                <a:lnTo>
                  <a:pt x="100013" y="104775"/>
                </a:lnTo>
                <a:cubicBezTo>
                  <a:pt x="97393" y="104775"/>
                  <a:pt x="95250" y="106918"/>
                  <a:pt x="95250" y="109537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1066800" y="2933700"/>
            <a:ext cx="20955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Квартальные декларации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66800" y="3162300"/>
            <a:ext cx="20859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Упрощённый налоговый режим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3467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04850" y="35814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92690" y="9525"/>
                </a:moveTo>
                <a:lnTo>
                  <a:pt x="95250" y="9525"/>
                </a:lnTo>
                <a:cubicBezTo>
                  <a:pt x="105757" y="9525"/>
                  <a:pt x="114300" y="18068"/>
                  <a:pt x="114300" y="28575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28575"/>
                </a:lnTo>
                <a:cubicBezTo>
                  <a:pt x="0" y="18068"/>
                  <a:pt x="8543" y="9525"/>
                  <a:pt x="19050" y="9525"/>
                </a:cubicBezTo>
                <a:lnTo>
                  <a:pt x="21610" y="9525"/>
                </a:lnTo>
                <a:cubicBezTo>
                  <a:pt x="24884" y="3840"/>
                  <a:pt x="31046" y="0"/>
                  <a:pt x="38100" y="0"/>
                </a:cubicBezTo>
                <a:lnTo>
                  <a:pt x="76200" y="0"/>
                </a:lnTo>
                <a:cubicBezTo>
                  <a:pt x="83254" y="0"/>
                  <a:pt x="89416" y="3840"/>
                  <a:pt x="92690" y="9525"/>
                </a:cubicBezTo>
                <a:close/>
                <a:moveTo>
                  <a:pt x="73819" y="33338"/>
                </a:moveTo>
                <a:cubicBezTo>
                  <a:pt x="77778" y="33338"/>
                  <a:pt x="80962" y="30153"/>
                  <a:pt x="80962" y="26194"/>
                </a:cubicBezTo>
                <a:cubicBezTo>
                  <a:pt x="80962" y="22235"/>
                  <a:pt x="77778" y="19050"/>
                  <a:pt x="73819" y="19050"/>
                </a:cubicBezTo>
                <a:lnTo>
                  <a:pt x="40481" y="19050"/>
                </a:lnTo>
                <a:cubicBezTo>
                  <a:pt x="36522" y="19050"/>
                  <a:pt x="33338" y="22235"/>
                  <a:pt x="33338" y="26194"/>
                </a:cubicBezTo>
                <a:cubicBezTo>
                  <a:pt x="33338" y="30153"/>
                  <a:pt x="36522" y="33338"/>
                  <a:pt x="40481" y="33338"/>
                </a:cubicBezTo>
                <a:lnTo>
                  <a:pt x="73819" y="33338"/>
                </a:lnTo>
                <a:close/>
                <a:moveTo>
                  <a:pt x="82272" y="77599"/>
                </a:moveTo>
                <a:cubicBezTo>
                  <a:pt x="84356" y="74265"/>
                  <a:pt x="83344" y="69860"/>
                  <a:pt x="80010" y="67747"/>
                </a:cubicBezTo>
                <a:cubicBezTo>
                  <a:pt x="76676" y="65633"/>
                  <a:pt x="72271" y="66675"/>
                  <a:pt x="70158" y="70009"/>
                </a:cubicBezTo>
                <a:lnTo>
                  <a:pt x="51881" y="99268"/>
                </a:lnTo>
                <a:lnTo>
                  <a:pt x="43845" y="88553"/>
                </a:lnTo>
                <a:cubicBezTo>
                  <a:pt x="41464" y="85398"/>
                  <a:pt x="36999" y="84743"/>
                  <a:pt x="33844" y="87124"/>
                </a:cubicBezTo>
                <a:cubicBezTo>
                  <a:pt x="30688" y="89505"/>
                  <a:pt x="30034" y="93970"/>
                  <a:pt x="32415" y="97125"/>
                </a:cubicBezTo>
                <a:lnTo>
                  <a:pt x="46702" y="116175"/>
                </a:lnTo>
                <a:cubicBezTo>
                  <a:pt x="48101" y="118050"/>
                  <a:pt x="50363" y="119122"/>
                  <a:pt x="52715" y="119033"/>
                </a:cubicBezTo>
                <a:cubicBezTo>
                  <a:pt x="55066" y="118943"/>
                  <a:pt x="57210" y="117693"/>
                  <a:pt x="58460" y="115669"/>
                </a:cubicBezTo>
                <a:lnTo>
                  <a:pt x="82272" y="77569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0" name="Text 18"/>
          <p:cNvSpPr/>
          <p:nvPr/>
        </p:nvSpPr>
        <p:spPr>
          <a:xfrm>
            <a:off x="1066800" y="3467100"/>
            <a:ext cx="26860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Годовой отчёт для AMR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66800" y="3695700"/>
            <a:ext cx="2676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Ежегодная отчётность в администрацию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1500" y="4000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676275" y="41148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14300" y="42863"/>
                </a:moveTo>
                <a:cubicBezTo>
                  <a:pt x="114300" y="71795"/>
                  <a:pt x="88702" y="95250"/>
                  <a:pt x="57150" y="95250"/>
                </a:cubicBezTo>
                <a:cubicBezTo>
                  <a:pt x="49203" y="95250"/>
                  <a:pt x="41642" y="93762"/>
                  <a:pt x="34766" y="91083"/>
                </a:cubicBezTo>
                <a:lnTo>
                  <a:pt x="10478" y="103942"/>
                </a:lnTo>
                <a:cubicBezTo>
                  <a:pt x="7709" y="105400"/>
                  <a:pt x="4316" y="104894"/>
                  <a:pt x="2084" y="102691"/>
                </a:cubicBezTo>
                <a:cubicBezTo>
                  <a:pt x="-149" y="100489"/>
                  <a:pt x="-655" y="97066"/>
                  <a:pt x="833" y="94298"/>
                </a:cubicBezTo>
                <a:lnTo>
                  <a:pt x="11430" y="74295"/>
                </a:lnTo>
                <a:cubicBezTo>
                  <a:pt x="4256" y="65544"/>
                  <a:pt x="0" y="54650"/>
                  <a:pt x="0" y="42863"/>
                </a:cubicBezTo>
                <a:cubicBezTo>
                  <a:pt x="0" y="13930"/>
                  <a:pt x="25598" y="-9525"/>
                  <a:pt x="57150" y="-9525"/>
                </a:cubicBezTo>
                <a:cubicBezTo>
                  <a:pt x="88702" y="-9525"/>
                  <a:pt x="114300" y="13930"/>
                  <a:pt x="114300" y="42863"/>
                </a:cubicBezTo>
                <a:close/>
                <a:moveTo>
                  <a:pt x="114300" y="152400"/>
                </a:moveTo>
                <a:cubicBezTo>
                  <a:pt x="86291" y="152400"/>
                  <a:pt x="62984" y="133916"/>
                  <a:pt x="58103" y="109537"/>
                </a:cubicBezTo>
                <a:cubicBezTo>
                  <a:pt x="93821" y="109091"/>
                  <a:pt x="124867" y="83671"/>
                  <a:pt x="128290" y="49203"/>
                </a:cubicBezTo>
                <a:cubicBezTo>
                  <a:pt x="153085" y="54918"/>
                  <a:pt x="171450" y="75486"/>
                  <a:pt x="171450" y="100013"/>
                </a:cubicBezTo>
                <a:cubicBezTo>
                  <a:pt x="171450" y="111800"/>
                  <a:pt x="167194" y="122694"/>
                  <a:pt x="160020" y="131445"/>
                </a:cubicBezTo>
                <a:lnTo>
                  <a:pt x="170617" y="151448"/>
                </a:lnTo>
                <a:cubicBezTo>
                  <a:pt x="172075" y="154216"/>
                  <a:pt x="171569" y="157609"/>
                  <a:pt x="169366" y="159841"/>
                </a:cubicBezTo>
                <a:cubicBezTo>
                  <a:pt x="167164" y="162074"/>
                  <a:pt x="163741" y="162580"/>
                  <a:pt x="160973" y="161092"/>
                </a:cubicBezTo>
                <a:lnTo>
                  <a:pt x="136684" y="148233"/>
                </a:lnTo>
                <a:cubicBezTo>
                  <a:pt x="129808" y="150912"/>
                  <a:pt x="122247" y="152400"/>
                  <a:pt x="114300" y="15240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4" name="Text 22"/>
          <p:cNvSpPr/>
          <p:nvPr/>
        </p:nvSpPr>
        <p:spPr>
          <a:xfrm>
            <a:off x="1066800" y="4000500"/>
            <a:ext cx="2428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Консультации по налогам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66800" y="4229100"/>
            <a:ext cx="24193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WeChat / WhatsApp в рабочее время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71500" y="45339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695325" y="46482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0"/>
                </a:moveTo>
                <a:cubicBezTo>
                  <a:pt x="61406" y="0"/>
                  <a:pt x="57150" y="4256"/>
                  <a:pt x="57150" y="9525"/>
                </a:cubicBezTo>
                <a:lnTo>
                  <a:pt x="57150" y="10478"/>
                </a:lnTo>
                <a:cubicBezTo>
                  <a:pt x="35421" y="14883"/>
                  <a:pt x="19050" y="34111"/>
                  <a:pt x="19050" y="57150"/>
                </a:cubicBezTo>
                <a:lnTo>
                  <a:pt x="19050" y="63609"/>
                </a:lnTo>
                <a:cubicBezTo>
                  <a:pt x="19050" y="77926"/>
                  <a:pt x="14168" y="91827"/>
                  <a:pt x="5239" y="103019"/>
                </a:cubicBezTo>
                <a:lnTo>
                  <a:pt x="2322" y="106650"/>
                </a:lnTo>
                <a:cubicBezTo>
                  <a:pt x="804" y="108525"/>
                  <a:pt x="0" y="110847"/>
                  <a:pt x="0" y="113258"/>
                </a:cubicBezTo>
                <a:cubicBezTo>
                  <a:pt x="0" y="119092"/>
                  <a:pt x="4733" y="123825"/>
                  <a:pt x="10567" y="123825"/>
                </a:cubicBezTo>
                <a:lnTo>
                  <a:pt x="122753" y="123825"/>
                </a:lnTo>
                <a:cubicBezTo>
                  <a:pt x="128588" y="123825"/>
                  <a:pt x="133320" y="119092"/>
                  <a:pt x="133320" y="113258"/>
                </a:cubicBezTo>
                <a:cubicBezTo>
                  <a:pt x="133320" y="110847"/>
                  <a:pt x="132517" y="108525"/>
                  <a:pt x="130999" y="106650"/>
                </a:cubicBezTo>
                <a:lnTo>
                  <a:pt x="128081" y="103019"/>
                </a:lnTo>
                <a:cubicBezTo>
                  <a:pt x="119182" y="91827"/>
                  <a:pt x="114300" y="77926"/>
                  <a:pt x="114300" y="63609"/>
                </a:cubicBezTo>
                <a:lnTo>
                  <a:pt x="114300" y="57150"/>
                </a:lnTo>
                <a:cubicBezTo>
                  <a:pt x="114300" y="34111"/>
                  <a:pt x="97929" y="14883"/>
                  <a:pt x="76200" y="10477"/>
                </a:cubicBezTo>
                <a:lnTo>
                  <a:pt x="76200" y="9525"/>
                </a:lnTo>
                <a:cubicBezTo>
                  <a:pt x="76200" y="4256"/>
                  <a:pt x="71944" y="0"/>
                  <a:pt x="66675" y="0"/>
                </a:cubicBezTo>
                <a:close/>
                <a:moveTo>
                  <a:pt x="48220" y="138113"/>
                </a:moveTo>
                <a:cubicBezTo>
                  <a:pt x="50334" y="146328"/>
                  <a:pt x="57805" y="152400"/>
                  <a:pt x="66675" y="152400"/>
                </a:cubicBezTo>
                <a:cubicBezTo>
                  <a:pt x="75545" y="152400"/>
                  <a:pt x="83016" y="146328"/>
                  <a:pt x="85130" y="138113"/>
                </a:cubicBezTo>
                <a:lnTo>
                  <a:pt x="48220" y="138113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28" name="Text 26"/>
          <p:cNvSpPr/>
          <p:nvPr/>
        </p:nvSpPr>
        <p:spPr>
          <a:xfrm>
            <a:off x="1066800" y="4533900"/>
            <a:ext cx="19907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Напоминания о сроках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66800" y="4762500"/>
            <a:ext cx="19812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Автоматические уведомления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210300" y="1524000"/>
            <a:ext cx="5600700" cy="3886200"/>
          </a:xfrm>
          <a:custGeom>
            <a:avLst/>
            <a:gdLst/>
            <a:ahLst/>
            <a:cxnLst/>
            <a:rect l="l" t="t" r="r" b="b"/>
            <a:pathLst>
              <a:path w="5600700" h="3886200">
                <a:moveTo>
                  <a:pt x="38100" y="0"/>
                </a:moveTo>
                <a:lnTo>
                  <a:pt x="5486407" y="0"/>
                </a:lnTo>
                <a:cubicBezTo>
                  <a:pt x="5549487" y="0"/>
                  <a:pt x="5600700" y="51213"/>
                  <a:pt x="5600700" y="114293"/>
                </a:cubicBezTo>
                <a:lnTo>
                  <a:pt x="5600700" y="3771907"/>
                </a:lnTo>
                <a:cubicBezTo>
                  <a:pt x="5600700" y="3834987"/>
                  <a:pt x="5549487" y="3886200"/>
                  <a:pt x="5486407" y="3886200"/>
                </a:cubicBezTo>
                <a:lnTo>
                  <a:pt x="38100" y="3886200"/>
                </a:lnTo>
                <a:cubicBezTo>
                  <a:pt x="17072" y="3886200"/>
                  <a:pt x="0" y="3869128"/>
                  <a:pt x="0" y="384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6210300" y="1524000"/>
            <a:ext cx="38100" cy="3886200"/>
          </a:xfrm>
          <a:custGeom>
            <a:avLst/>
            <a:gdLst/>
            <a:ahLst/>
            <a:cxnLst/>
            <a:rect l="l" t="t" r="r" b="b"/>
            <a:pathLst>
              <a:path w="38100" h="3886200">
                <a:moveTo>
                  <a:pt x="38100" y="0"/>
                </a:moveTo>
                <a:lnTo>
                  <a:pt x="38100" y="0"/>
                </a:lnTo>
                <a:lnTo>
                  <a:pt x="38100" y="3886200"/>
                </a:lnTo>
                <a:lnTo>
                  <a:pt x="38100" y="3886200"/>
                </a:lnTo>
                <a:cubicBezTo>
                  <a:pt x="17072" y="3886200"/>
                  <a:pt x="0" y="3869128"/>
                  <a:pt x="0" y="384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6419850" y="1714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6572250" y="18669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3584" y="153591"/>
                </a:moveTo>
                <a:lnTo>
                  <a:pt x="103584" y="125016"/>
                </a:lnTo>
                <a:lnTo>
                  <a:pt x="75009" y="125016"/>
                </a:lnTo>
                <a:cubicBezTo>
                  <a:pt x="69071" y="125016"/>
                  <a:pt x="64294" y="120238"/>
                  <a:pt x="64294" y="114300"/>
                </a:cubicBezTo>
                <a:cubicBezTo>
                  <a:pt x="64294" y="108362"/>
                  <a:pt x="69071" y="103584"/>
                  <a:pt x="75009" y="103584"/>
                </a:cubicBezTo>
                <a:lnTo>
                  <a:pt x="103584" y="103584"/>
                </a:lnTo>
                <a:lnTo>
                  <a:pt x="103584" y="75009"/>
                </a:lnTo>
                <a:cubicBezTo>
                  <a:pt x="103584" y="69071"/>
                  <a:pt x="108362" y="64294"/>
                  <a:pt x="114300" y="64294"/>
                </a:cubicBezTo>
                <a:cubicBezTo>
                  <a:pt x="120238" y="64294"/>
                  <a:pt x="125016" y="69071"/>
                  <a:pt x="125016" y="75009"/>
                </a:cubicBezTo>
                <a:lnTo>
                  <a:pt x="125016" y="103584"/>
                </a:lnTo>
                <a:lnTo>
                  <a:pt x="153591" y="103584"/>
                </a:lnTo>
                <a:cubicBezTo>
                  <a:pt x="159529" y="103584"/>
                  <a:pt x="164306" y="108362"/>
                  <a:pt x="164306" y="114300"/>
                </a:cubicBezTo>
                <a:cubicBezTo>
                  <a:pt x="164306" y="120238"/>
                  <a:pt x="159529" y="125016"/>
                  <a:pt x="153591" y="125016"/>
                </a:cubicBezTo>
                <a:lnTo>
                  <a:pt x="125016" y="125016"/>
                </a:lnTo>
                <a:lnTo>
                  <a:pt x="125016" y="153591"/>
                </a:lnTo>
                <a:cubicBezTo>
                  <a:pt x="125016" y="159529"/>
                  <a:pt x="120238" y="164306"/>
                  <a:pt x="114300" y="164306"/>
                </a:cubicBezTo>
                <a:cubicBezTo>
                  <a:pt x="108362" y="164306"/>
                  <a:pt x="103584" y="159529"/>
                  <a:pt x="103584" y="15359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34" name="Text 32"/>
          <p:cNvSpPr/>
          <p:nvPr/>
        </p:nvSpPr>
        <p:spPr>
          <a:xfrm>
            <a:off x="7067550" y="1733550"/>
            <a:ext cx="2371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Для активных продавцов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067550" y="2000250"/>
            <a:ext cx="2352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Дополнительно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19850" y="2400300"/>
            <a:ext cx="5200650" cy="838200"/>
          </a:xfrm>
          <a:custGeom>
            <a:avLst/>
            <a:gdLst/>
            <a:ahLst/>
            <a:cxnLst/>
            <a:rect l="l" t="t" r="r" b="b"/>
            <a:pathLst>
              <a:path w="5200650" h="838200">
                <a:moveTo>
                  <a:pt x="76201" y="0"/>
                </a:moveTo>
                <a:lnTo>
                  <a:pt x="5124449" y="0"/>
                </a:lnTo>
                <a:cubicBezTo>
                  <a:pt x="5166534" y="0"/>
                  <a:pt x="5200650" y="34116"/>
                  <a:pt x="5200650" y="76201"/>
                </a:cubicBezTo>
                <a:lnTo>
                  <a:pt x="5200650" y="761999"/>
                </a:lnTo>
                <a:cubicBezTo>
                  <a:pt x="5200650" y="804084"/>
                  <a:pt x="5166534" y="838200"/>
                  <a:pt x="512444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37" name="Text 35"/>
          <p:cNvSpPr/>
          <p:nvPr/>
        </p:nvSpPr>
        <p:spPr>
          <a:xfrm>
            <a:off x="6572250" y="2571750"/>
            <a:ext cx="20955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Учёт фапяо (счетов-фактур)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0487859" y="2552700"/>
            <a:ext cx="10668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от $100/мес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572250" y="2895600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Обработка входящих и исходящих фапяо, сверка с поставщиками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19850" y="3352800"/>
            <a:ext cx="5200650" cy="838200"/>
          </a:xfrm>
          <a:custGeom>
            <a:avLst/>
            <a:gdLst/>
            <a:ahLst/>
            <a:cxnLst/>
            <a:rect l="l" t="t" r="r" b="b"/>
            <a:pathLst>
              <a:path w="5200650" h="838200">
                <a:moveTo>
                  <a:pt x="76201" y="0"/>
                </a:moveTo>
                <a:lnTo>
                  <a:pt x="5124449" y="0"/>
                </a:lnTo>
                <a:cubicBezTo>
                  <a:pt x="5166534" y="0"/>
                  <a:pt x="5200650" y="34116"/>
                  <a:pt x="5200650" y="76201"/>
                </a:cubicBezTo>
                <a:lnTo>
                  <a:pt x="5200650" y="761999"/>
                </a:lnTo>
                <a:cubicBezTo>
                  <a:pt x="5200650" y="804084"/>
                  <a:pt x="5166534" y="838200"/>
                  <a:pt x="512444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41" name="Text 39"/>
          <p:cNvSpPr/>
          <p:nvPr/>
        </p:nvSpPr>
        <p:spPr>
          <a:xfrm>
            <a:off x="6572250" y="3524250"/>
            <a:ext cx="2105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Расчёт зарплат и соцстраха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0560368" y="3505200"/>
            <a:ext cx="9906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от $50/мес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572250" y="3848100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Если есть сотрудники в Китае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419850" y="4305300"/>
            <a:ext cx="5200650" cy="838200"/>
          </a:xfrm>
          <a:custGeom>
            <a:avLst/>
            <a:gdLst/>
            <a:ahLst/>
            <a:cxnLst/>
            <a:rect l="l" t="t" r="r" b="b"/>
            <a:pathLst>
              <a:path w="5200650" h="838200">
                <a:moveTo>
                  <a:pt x="76201" y="0"/>
                </a:moveTo>
                <a:lnTo>
                  <a:pt x="5124449" y="0"/>
                </a:lnTo>
                <a:cubicBezTo>
                  <a:pt x="5166534" y="0"/>
                  <a:pt x="5200650" y="34116"/>
                  <a:pt x="5200650" y="76201"/>
                </a:cubicBezTo>
                <a:lnTo>
                  <a:pt x="5200650" y="761999"/>
                </a:lnTo>
                <a:cubicBezTo>
                  <a:pt x="5200650" y="804084"/>
                  <a:pt x="5166534" y="838200"/>
                  <a:pt x="512444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45" name="Text 43"/>
          <p:cNvSpPr/>
          <p:nvPr/>
        </p:nvSpPr>
        <p:spPr>
          <a:xfrm>
            <a:off x="6572250" y="4476750"/>
            <a:ext cx="1104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Полный аудит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0567274" y="4457700"/>
            <a:ext cx="9906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 запросу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572250" y="4800600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Комплексная проверка бухгалтерии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91250" y="5562600"/>
            <a:ext cx="5619750" cy="914400"/>
          </a:xfrm>
          <a:custGeom>
            <a:avLst/>
            <a:gdLst/>
            <a:ahLst/>
            <a:cxnLst/>
            <a:rect l="l" t="t" r="r" b="b"/>
            <a:pathLst>
              <a:path w="5619750" h="914400">
                <a:moveTo>
                  <a:pt x="114300" y="0"/>
                </a:moveTo>
                <a:lnTo>
                  <a:pt x="5505450" y="0"/>
                </a:lnTo>
                <a:cubicBezTo>
                  <a:pt x="5568534" y="0"/>
                  <a:pt x="5619750" y="51216"/>
                  <a:pt x="5619750" y="114300"/>
                </a:cubicBezTo>
                <a:lnTo>
                  <a:pt x="5619750" y="800100"/>
                </a:lnTo>
                <a:cubicBezTo>
                  <a:pt x="5619750" y="863184"/>
                  <a:pt x="5568534" y="914400"/>
                  <a:pt x="550545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49" name="Shape 47"/>
          <p:cNvSpPr/>
          <p:nvPr/>
        </p:nvSpPr>
        <p:spPr>
          <a:xfrm>
            <a:off x="6348413" y="5905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0" name="Text 48"/>
          <p:cNvSpPr/>
          <p:nvPr/>
        </p:nvSpPr>
        <p:spPr>
          <a:xfrm>
            <a:off x="6695123" y="5715000"/>
            <a:ext cx="50387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Важно знать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695123" y="5943600"/>
            <a:ext cx="502920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 Китае нулевая отчётность обязательна даже без операций. Штрафы за просрочку до $500.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116" y="359116"/>
            <a:ext cx="11545591" cy="2154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30" b="1" kern="0" spc="57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НАШИ ПРЕИМУЩЕСТВА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9116" y="610498"/>
            <a:ext cx="11635370" cy="359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5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Почему China Consulting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9116" y="1113261"/>
            <a:ext cx="3725832" cy="2729284"/>
          </a:xfrm>
          <a:custGeom>
            <a:avLst/>
            <a:gdLst/>
            <a:ahLst/>
            <a:cxnLst/>
            <a:rect l="l" t="t" r="r" b="b"/>
            <a:pathLst>
              <a:path w="3725832" h="2729284">
                <a:moveTo>
                  <a:pt x="107725" y="0"/>
                </a:moveTo>
                <a:lnTo>
                  <a:pt x="3618107" y="0"/>
                </a:lnTo>
                <a:cubicBezTo>
                  <a:pt x="3677602" y="0"/>
                  <a:pt x="3725832" y="48230"/>
                  <a:pt x="3725832" y="107725"/>
                </a:cubicBezTo>
                <a:lnTo>
                  <a:pt x="3725832" y="2621559"/>
                </a:lnTo>
                <a:cubicBezTo>
                  <a:pt x="3725832" y="2681054"/>
                  <a:pt x="3677602" y="2729284"/>
                  <a:pt x="3618107" y="2729284"/>
                </a:cubicBezTo>
                <a:lnTo>
                  <a:pt x="107725" y="2729284"/>
                </a:lnTo>
                <a:cubicBezTo>
                  <a:pt x="48230" y="2729284"/>
                  <a:pt x="0" y="2681054"/>
                  <a:pt x="0" y="2621559"/>
                </a:cubicBezTo>
                <a:lnTo>
                  <a:pt x="0" y="107725"/>
                </a:lnTo>
                <a:cubicBezTo>
                  <a:pt x="0" y="48270"/>
                  <a:pt x="48270" y="0"/>
                  <a:pt x="107725" y="0"/>
                </a:cubicBezTo>
                <a:close/>
              </a:path>
            </a:pathLst>
          </a:custGeom>
          <a:gradFill flip="none" rotWithShape="1">
            <a:gsLst>
              <a:gs pos="0">
                <a:srgbClr val="C41E3A"/>
              </a:gs>
              <a:gs pos="100000">
                <a:srgbClr val="8B0000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38675" y="1292819"/>
            <a:ext cx="502763" cy="502763"/>
          </a:xfrm>
          <a:custGeom>
            <a:avLst/>
            <a:gdLst/>
            <a:ahLst/>
            <a:cxnLst/>
            <a:rect l="l" t="t" r="r" b="b"/>
            <a:pathLst>
              <a:path w="502763" h="502763">
                <a:moveTo>
                  <a:pt x="107737" y="0"/>
                </a:moveTo>
                <a:lnTo>
                  <a:pt x="395026" y="0"/>
                </a:lnTo>
                <a:cubicBezTo>
                  <a:pt x="454527" y="0"/>
                  <a:pt x="502763" y="48236"/>
                  <a:pt x="502763" y="107737"/>
                </a:cubicBezTo>
                <a:lnTo>
                  <a:pt x="502763" y="395026"/>
                </a:lnTo>
                <a:cubicBezTo>
                  <a:pt x="502763" y="454527"/>
                  <a:pt x="454527" y="502763"/>
                  <a:pt x="395026" y="502763"/>
                </a:cubicBezTo>
                <a:lnTo>
                  <a:pt x="107737" y="502763"/>
                </a:lnTo>
                <a:cubicBezTo>
                  <a:pt x="48236" y="502763"/>
                  <a:pt x="0" y="454527"/>
                  <a:pt x="0" y="395026"/>
                </a:cubicBezTo>
                <a:lnTo>
                  <a:pt x="0" y="107737"/>
                </a:lnTo>
                <a:cubicBezTo>
                  <a:pt x="0" y="48236"/>
                  <a:pt x="48236" y="0"/>
                  <a:pt x="10773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22722" y="1436465"/>
            <a:ext cx="134669" cy="215470"/>
          </a:xfrm>
          <a:custGeom>
            <a:avLst/>
            <a:gdLst/>
            <a:ahLst/>
            <a:cxnLst/>
            <a:rect l="l" t="t" r="r" b="b"/>
            <a:pathLst>
              <a:path w="134669" h="215470">
                <a:moveTo>
                  <a:pt x="57234" y="10100"/>
                </a:moveTo>
                <a:cubicBezTo>
                  <a:pt x="57234" y="4503"/>
                  <a:pt x="61737" y="0"/>
                  <a:pt x="67334" y="0"/>
                </a:cubicBezTo>
                <a:cubicBezTo>
                  <a:pt x="72931" y="0"/>
                  <a:pt x="77434" y="4503"/>
                  <a:pt x="77434" y="10100"/>
                </a:cubicBezTo>
                <a:lnTo>
                  <a:pt x="77434" y="26934"/>
                </a:lnTo>
                <a:lnTo>
                  <a:pt x="101001" y="26934"/>
                </a:lnTo>
                <a:cubicBezTo>
                  <a:pt x="108450" y="26934"/>
                  <a:pt x="114468" y="32952"/>
                  <a:pt x="114468" y="40401"/>
                </a:cubicBezTo>
                <a:cubicBezTo>
                  <a:pt x="114468" y="47849"/>
                  <a:pt x="108450" y="53867"/>
                  <a:pt x="101001" y="53867"/>
                </a:cubicBezTo>
                <a:lnTo>
                  <a:pt x="52647" y="53867"/>
                </a:lnTo>
                <a:cubicBezTo>
                  <a:pt x="42168" y="53867"/>
                  <a:pt x="33667" y="62368"/>
                  <a:pt x="33667" y="72847"/>
                </a:cubicBezTo>
                <a:cubicBezTo>
                  <a:pt x="33667" y="82316"/>
                  <a:pt x="40611" y="90312"/>
                  <a:pt x="49954" y="91659"/>
                </a:cubicBezTo>
                <a:lnTo>
                  <a:pt x="88503" y="97172"/>
                </a:lnTo>
                <a:cubicBezTo>
                  <a:pt x="111144" y="100412"/>
                  <a:pt x="127935" y="119771"/>
                  <a:pt x="127935" y="142622"/>
                </a:cubicBezTo>
                <a:cubicBezTo>
                  <a:pt x="127935" y="167999"/>
                  <a:pt x="107356" y="188536"/>
                  <a:pt x="82022" y="188536"/>
                </a:cubicBezTo>
                <a:lnTo>
                  <a:pt x="77434" y="188536"/>
                </a:lnTo>
                <a:lnTo>
                  <a:pt x="77434" y="205370"/>
                </a:lnTo>
                <a:cubicBezTo>
                  <a:pt x="77434" y="210967"/>
                  <a:pt x="72931" y="215470"/>
                  <a:pt x="67334" y="215470"/>
                </a:cubicBezTo>
                <a:cubicBezTo>
                  <a:pt x="61737" y="215470"/>
                  <a:pt x="57234" y="210967"/>
                  <a:pt x="57234" y="205370"/>
                </a:cubicBezTo>
                <a:lnTo>
                  <a:pt x="57234" y="188536"/>
                </a:lnTo>
                <a:lnTo>
                  <a:pt x="26934" y="188536"/>
                </a:lnTo>
                <a:cubicBezTo>
                  <a:pt x="19485" y="188536"/>
                  <a:pt x="13467" y="182518"/>
                  <a:pt x="13467" y="175069"/>
                </a:cubicBezTo>
                <a:cubicBezTo>
                  <a:pt x="13467" y="167620"/>
                  <a:pt x="19485" y="161602"/>
                  <a:pt x="26934" y="161602"/>
                </a:cubicBezTo>
                <a:lnTo>
                  <a:pt x="82022" y="161602"/>
                </a:lnTo>
                <a:cubicBezTo>
                  <a:pt x="92501" y="161602"/>
                  <a:pt x="101001" y="153101"/>
                  <a:pt x="101001" y="142622"/>
                </a:cubicBezTo>
                <a:cubicBezTo>
                  <a:pt x="101001" y="133154"/>
                  <a:pt x="94058" y="125158"/>
                  <a:pt x="84715" y="123811"/>
                </a:cubicBezTo>
                <a:lnTo>
                  <a:pt x="46166" y="118298"/>
                </a:lnTo>
                <a:cubicBezTo>
                  <a:pt x="23525" y="115100"/>
                  <a:pt x="6733" y="95699"/>
                  <a:pt x="6733" y="72847"/>
                </a:cubicBezTo>
                <a:cubicBezTo>
                  <a:pt x="6733" y="47513"/>
                  <a:pt x="27312" y="26934"/>
                  <a:pt x="52647" y="26934"/>
                </a:cubicBezTo>
                <a:lnTo>
                  <a:pt x="57234" y="26934"/>
                </a:lnTo>
                <a:lnTo>
                  <a:pt x="57234" y="101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538675" y="1939228"/>
            <a:ext cx="3456495" cy="2513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Цена фиксирована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8675" y="2298345"/>
            <a:ext cx="3528318" cy="359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</a:t>
            </a:r>
            <a:r>
              <a:rPr lang="ru-RU" alt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r>
              <a:rPr 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</a:t>
            </a:r>
            <a:r>
              <a:rPr lang="ru-RU" alt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</a:t>
            </a:r>
            <a:r>
              <a:rPr 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8675" y="2765196"/>
            <a:ext cx="3438539" cy="4219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Никаких скрытых платежей и дополнительных сборов. Всё включено в стоимость пакета.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8675" y="3333159"/>
            <a:ext cx="3366716" cy="7182"/>
          </a:xfrm>
          <a:custGeom>
            <a:avLst/>
            <a:gdLst/>
            <a:ahLst/>
            <a:cxnLst/>
            <a:rect l="l" t="t" r="r" b="b"/>
            <a:pathLst>
              <a:path w="3366716" h="7182">
                <a:moveTo>
                  <a:pt x="0" y="0"/>
                </a:moveTo>
                <a:lnTo>
                  <a:pt x="3366716" y="0"/>
                </a:lnTo>
                <a:lnTo>
                  <a:pt x="3366716" y="7182"/>
                </a:lnTo>
                <a:lnTo>
                  <a:pt x="0" y="7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/>
          <a:p/>
        </p:txBody>
      </p:sp>
      <p:sp>
        <p:nvSpPr>
          <p:cNvPr id="11" name="Shape 9"/>
          <p:cNvSpPr/>
          <p:nvPr/>
        </p:nvSpPr>
        <p:spPr>
          <a:xfrm>
            <a:off x="556630" y="3516307"/>
            <a:ext cx="125691" cy="125691"/>
          </a:xfrm>
          <a:custGeom>
            <a:avLst/>
            <a:gdLst/>
            <a:ahLst/>
            <a:cxnLst/>
            <a:rect l="l" t="t" r="r" b="b"/>
            <a:pathLst>
              <a:path w="125691" h="125691">
                <a:moveTo>
                  <a:pt x="62845" y="125691"/>
                </a:moveTo>
                <a:cubicBezTo>
                  <a:pt x="97531" y="125691"/>
                  <a:pt x="125691" y="97531"/>
                  <a:pt x="125691" y="62845"/>
                </a:cubicBezTo>
                <a:cubicBezTo>
                  <a:pt x="125691" y="28160"/>
                  <a:pt x="97531" y="0"/>
                  <a:pt x="62845" y="0"/>
                </a:cubicBezTo>
                <a:cubicBezTo>
                  <a:pt x="28160" y="0"/>
                  <a:pt x="0" y="28160"/>
                  <a:pt x="0" y="62845"/>
                </a:cubicBezTo>
                <a:cubicBezTo>
                  <a:pt x="0" y="97531"/>
                  <a:pt x="28160" y="125691"/>
                  <a:pt x="62845" y="125691"/>
                </a:cubicBezTo>
                <a:close/>
                <a:moveTo>
                  <a:pt x="83565" y="52216"/>
                </a:moveTo>
                <a:lnTo>
                  <a:pt x="63926" y="83638"/>
                </a:lnTo>
                <a:cubicBezTo>
                  <a:pt x="62894" y="85283"/>
                  <a:pt x="61127" y="86314"/>
                  <a:pt x="59188" y="86412"/>
                </a:cubicBezTo>
                <a:cubicBezTo>
                  <a:pt x="57248" y="86511"/>
                  <a:pt x="55382" y="85627"/>
                  <a:pt x="54229" y="84056"/>
                </a:cubicBezTo>
                <a:lnTo>
                  <a:pt x="42445" y="68344"/>
                </a:lnTo>
                <a:cubicBezTo>
                  <a:pt x="40481" y="65742"/>
                  <a:pt x="41021" y="62060"/>
                  <a:pt x="43624" y="60096"/>
                </a:cubicBezTo>
                <a:cubicBezTo>
                  <a:pt x="46226" y="58132"/>
                  <a:pt x="49908" y="58672"/>
                  <a:pt x="51872" y="61274"/>
                </a:cubicBezTo>
                <a:lnTo>
                  <a:pt x="58500" y="70112"/>
                </a:lnTo>
                <a:lnTo>
                  <a:pt x="73573" y="45980"/>
                </a:lnTo>
                <a:cubicBezTo>
                  <a:pt x="75292" y="43231"/>
                  <a:pt x="78925" y="42372"/>
                  <a:pt x="81699" y="44114"/>
                </a:cubicBezTo>
                <a:cubicBezTo>
                  <a:pt x="84473" y="45857"/>
                  <a:pt x="85308" y="49466"/>
                  <a:pt x="83565" y="5224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751050" y="3480395"/>
            <a:ext cx="3217185" cy="1795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Прозрачная стоимость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232186" y="1113261"/>
            <a:ext cx="3725832" cy="2729284"/>
          </a:xfrm>
          <a:custGeom>
            <a:avLst/>
            <a:gdLst/>
            <a:ahLst/>
            <a:cxnLst/>
            <a:rect l="l" t="t" r="r" b="b"/>
            <a:pathLst>
              <a:path w="3725832" h="2729284">
                <a:moveTo>
                  <a:pt x="107725" y="0"/>
                </a:moveTo>
                <a:lnTo>
                  <a:pt x="3618107" y="0"/>
                </a:lnTo>
                <a:cubicBezTo>
                  <a:pt x="3677602" y="0"/>
                  <a:pt x="3725832" y="48230"/>
                  <a:pt x="3725832" y="107725"/>
                </a:cubicBezTo>
                <a:lnTo>
                  <a:pt x="3725832" y="2621559"/>
                </a:lnTo>
                <a:cubicBezTo>
                  <a:pt x="3725832" y="2681054"/>
                  <a:pt x="3677602" y="2729284"/>
                  <a:pt x="3618107" y="2729284"/>
                </a:cubicBezTo>
                <a:lnTo>
                  <a:pt x="107725" y="2729284"/>
                </a:lnTo>
                <a:cubicBezTo>
                  <a:pt x="48230" y="2729284"/>
                  <a:pt x="0" y="2681054"/>
                  <a:pt x="0" y="2621559"/>
                </a:cubicBezTo>
                <a:lnTo>
                  <a:pt x="0" y="107725"/>
                </a:lnTo>
                <a:cubicBezTo>
                  <a:pt x="0" y="48270"/>
                  <a:pt x="48270" y="0"/>
                  <a:pt x="107725" y="0"/>
                </a:cubicBezTo>
                <a:close/>
              </a:path>
            </a:pathLst>
          </a:custGeom>
          <a:gradFill flip="none" rotWithShape="1">
            <a:gsLst>
              <a:gs pos="0">
                <a:srgbClr val="1A1A2E"/>
              </a:gs>
              <a:gs pos="100000">
                <a:srgbClr val="2D2D44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4411744" y="1292819"/>
            <a:ext cx="502763" cy="502763"/>
          </a:xfrm>
          <a:custGeom>
            <a:avLst/>
            <a:gdLst/>
            <a:ahLst/>
            <a:cxnLst/>
            <a:rect l="l" t="t" r="r" b="b"/>
            <a:pathLst>
              <a:path w="502763" h="502763">
                <a:moveTo>
                  <a:pt x="107737" y="0"/>
                </a:moveTo>
                <a:lnTo>
                  <a:pt x="395026" y="0"/>
                </a:lnTo>
                <a:cubicBezTo>
                  <a:pt x="454527" y="0"/>
                  <a:pt x="502763" y="48236"/>
                  <a:pt x="502763" y="107737"/>
                </a:cubicBezTo>
                <a:lnTo>
                  <a:pt x="502763" y="395026"/>
                </a:lnTo>
                <a:cubicBezTo>
                  <a:pt x="502763" y="454527"/>
                  <a:pt x="454527" y="502763"/>
                  <a:pt x="395026" y="502763"/>
                </a:cubicBezTo>
                <a:lnTo>
                  <a:pt x="107737" y="502763"/>
                </a:lnTo>
                <a:cubicBezTo>
                  <a:pt x="48236" y="502763"/>
                  <a:pt x="0" y="454527"/>
                  <a:pt x="0" y="395026"/>
                </a:cubicBezTo>
                <a:lnTo>
                  <a:pt x="0" y="107737"/>
                </a:lnTo>
                <a:cubicBezTo>
                  <a:pt x="0" y="48236"/>
                  <a:pt x="48236" y="0"/>
                  <a:pt x="107737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4555391" y="1436465"/>
            <a:ext cx="215470" cy="215470"/>
          </a:xfrm>
          <a:custGeom>
            <a:avLst/>
            <a:gdLst/>
            <a:ahLst/>
            <a:cxnLst/>
            <a:rect l="l" t="t" r="r" b="b"/>
            <a:pathLst>
              <a:path w="215470" h="215470">
                <a:moveTo>
                  <a:pt x="107735" y="0"/>
                </a:moveTo>
                <a:cubicBezTo>
                  <a:pt x="167195" y="0"/>
                  <a:pt x="215470" y="48274"/>
                  <a:pt x="215470" y="107735"/>
                </a:cubicBezTo>
                <a:cubicBezTo>
                  <a:pt x="215470" y="167195"/>
                  <a:pt x="167195" y="215470"/>
                  <a:pt x="107735" y="215470"/>
                </a:cubicBezTo>
                <a:cubicBezTo>
                  <a:pt x="48274" y="215470"/>
                  <a:pt x="0" y="167195"/>
                  <a:pt x="0" y="107735"/>
                </a:cubicBezTo>
                <a:cubicBezTo>
                  <a:pt x="0" y="48274"/>
                  <a:pt x="48274" y="0"/>
                  <a:pt x="107735" y="0"/>
                </a:cubicBezTo>
                <a:close/>
                <a:moveTo>
                  <a:pt x="97635" y="50501"/>
                </a:moveTo>
                <a:lnTo>
                  <a:pt x="97635" y="107735"/>
                </a:lnTo>
                <a:cubicBezTo>
                  <a:pt x="97635" y="111102"/>
                  <a:pt x="99318" y="114258"/>
                  <a:pt x="102138" y="116152"/>
                </a:cubicBezTo>
                <a:lnTo>
                  <a:pt x="142538" y="143085"/>
                </a:lnTo>
                <a:cubicBezTo>
                  <a:pt x="147168" y="146200"/>
                  <a:pt x="153438" y="144937"/>
                  <a:pt x="156552" y="140266"/>
                </a:cubicBezTo>
                <a:cubicBezTo>
                  <a:pt x="159666" y="135594"/>
                  <a:pt x="158404" y="129366"/>
                  <a:pt x="153733" y="126252"/>
                </a:cubicBezTo>
                <a:lnTo>
                  <a:pt x="117835" y="102348"/>
                </a:lnTo>
                <a:lnTo>
                  <a:pt x="117835" y="50501"/>
                </a:lnTo>
                <a:cubicBezTo>
                  <a:pt x="117835" y="44904"/>
                  <a:pt x="113332" y="40401"/>
                  <a:pt x="107735" y="40401"/>
                </a:cubicBezTo>
                <a:cubicBezTo>
                  <a:pt x="102138" y="40401"/>
                  <a:pt x="97635" y="44904"/>
                  <a:pt x="97635" y="5050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4411744" y="1939228"/>
            <a:ext cx="3456495" cy="2513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Срок гарантирован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411744" y="2298345"/>
            <a:ext cx="3528318" cy="359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</a:t>
            </a:r>
            <a:r>
              <a:rPr lang="ru-RU" alt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-10</a:t>
            </a:r>
            <a:r>
              <a:rPr 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дней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11744" y="2765196"/>
            <a:ext cx="3438539" cy="4219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Мы уверены в своём опыте и гарантируем выполнение работ в срок.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411744" y="3333159"/>
            <a:ext cx="3366716" cy="7182"/>
          </a:xfrm>
          <a:custGeom>
            <a:avLst/>
            <a:gdLst/>
            <a:ahLst/>
            <a:cxnLst/>
            <a:rect l="l" t="t" r="r" b="b"/>
            <a:pathLst>
              <a:path w="3366716" h="7182">
                <a:moveTo>
                  <a:pt x="0" y="0"/>
                </a:moveTo>
                <a:lnTo>
                  <a:pt x="3366716" y="0"/>
                </a:lnTo>
                <a:lnTo>
                  <a:pt x="3366716" y="7182"/>
                </a:lnTo>
                <a:lnTo>
                  <a:pt x="0" y="7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4429700" y="3516307"/>
            <a:ext cx="125691" cy="125691"/>
          </a:xfrm>
          <a:custGeom>
            <a:avLst/>
            <a:gdLst/>
            <a:ahLst/>
            <a:cxnLst/>
            <a:rect l="l" t="t" r="r" b="b"/>
            <a:pathLst>
              <a:path w="125691" h="125691">
                <a:moveTo>
                  <a:pt x="62845" y="0"/>
                </a:moveTo>
                <a:cubicBezTo>
                  <a:pt x="63975" y="0"/>
                  <a:pt x="65104" y="245"/>
                  <a:pt x="66135" y="712"/>
                </a:cubicBezTo>
                <a:lnTo>
                  <a:pt x="112385" y="20327"/>
                </a:lnTo>
                <a:cubicBezTo>
                  <a:pt x="117786" y="22610"/>
                  <a:pt x="121812" y="27937"/>
                  <a:pt x="121787" y="34369"/>
                </a:cubicBezTo>
                <a:cubicBezTo>
                  <a:pt x="121665" y="58721"/>
                  <a:pt x="111649" y="103278"/>
                  <a:pt x="69351" y="123530"/>
                </a:cubicBezTo>
                <a:cubicBezTo>
                  <a:pt x="65251" y="125494"/>
                  <a:pt x="60489" y="125494"/>
                  <a:pt x="56389" y="123530"/>
                </a:cubicBezTo>
                <a:cubicBezTo>
                  <a:pt x="14067" y="103278"/>
                  <a:pt x="4075" y="58721"/>
                  <a:pt x="3952" y="34369"/>
                </a:cubicBezTo>
                <a:cubicBezTo>
                  <a:pt x="3928" y="27937"/>
                  <a:pt x="7954" y="22610"/>
                  <a:pt x="13355" y="20327"/>
                </a:cubicBezTo>
                <a:lnTo>
                  <a:pt x="59580" y="712"/>
                </a:lnTo>
                <a:cubicBezTo>
                  <a:pt x="60611" y="245"/>
                  <a:pt x="61716" y="0"/>
                  <a:pt x="62845" y="0"/>
                </a:cubicBezTo>
                <a:close/>
                <a:moveTo>
                  <a:pt x="62845" y="16399"/>
                </a:moveTo>
                <a:lnTo>
                  <a:pt x="62845" y="109218"/>
                </a:lnTo>
                <a:cubicBezTo>
                  <a:pt x="96723" y="92820"/>
                  <a:pt x="105831" y="56487"/>
                  <a:pt x="106052" y="34737"/>
                </a:cubicBezTo>
                <a:lnTo>
                  <a:pt x="62845" y="16423"/>
                </a:lnTo>
                <a:lnTo>
                  <a:pt x="62845" y="16423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4624120" y="3480395"/>
            <a:ext cx="3217185" cy="1795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 с гарантиями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105256" y="1113261"/>
            <a:ext cx="3725832" cy="2729284"/>
          </a:xfrm>
          <a:custGeom>
            <a:avLst/>
            <a:gdLst/>
            <a:ahLst/>
            <a:cxnLst/>
            <a:rect l="l" t="t" r="r" b="b"/>
            <a:pathLst>
              <a:path w="3725832" h="2729284">
                <a:moveTo>
                  <a:pt x="107725" y="0"/>
                </a:moveTo>
                <a:lnTo>
                  <a:pt x="3618107" y="0"/>
                </a:lnTo>
                <a:cubicBezTo>
                  <a:pt x="3677602" y="0"/>
                  <a:pt x="3725832" y="48230"/>
                  <a:pt x="3725832" y="107725"/>
                </a:cubicBezTo>
                <a:lnTo>
                  <a:pt x="3725832" y="2621559"/>
                </a:lnTo>
                <a:cubicBezTo>
                  <a:pt x="3725832" y="2681054"/>
                  <a:pt x="3677602" y="2729284"/>
                  <a:pt x="3618107" y="2729284"/>
                </a:cubicBezTo>
                <a:lnTo>
                  <a:pt x="107725" y="2729284"/>
                </a:lnTo>
                <a:cubicBezTo>
                  <a:pt x="48230" y="2729284"/>
                  <a:pt x="0" y="2681054"/>
                  <a:pt x="0" y="2621559"/>
                </a:cubicBezTo>
                <a:lnTo>
                  <a:pt x="0" y="107725"/>
                </a:lnTo>
                <a:cubicBezTo>
                  <a:pt x="0" y="48270"/>
                  <a:pt x="48270" y="0"/>
                  <a:pt x="10772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5BFF"/>
              </a:gs>
              <a:gs pos="100000">
                <a:srgbClr val="003DAB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8284814" y="1292819"/>
            <a:ext cx="502763" cy="502763"/>
          </a:xfrm>
          <a:custGeom>
            <a:avLst/>
            <a:gdLst/>
            <a:ahLst/>
            <a:cxnLst/>
            <a:rect l="l" t="t" r="r" b="b"/>
            <a:pathLst>
              <a:path w="502763" h="502763">
                <a:moveTo>
                  <a:pt x="107737" y="0"/>
                </a:moveTo>
                <a:lnTo>
                  <a:pt x="395026" y="0"/>
                </a:lnTo>
                <a:cubicBezTo>
                  <a:pt x="454527" y="0"/>
                  <a:pt x="502763" y="48236"/>
                  <a:pt x="502763" y="107737"/>
                </a:cubicBezTo>
                <a:lnTo>
                  <a:pt x="502763" y="395026"/>
                </a:lnTo>
                <a:cubicBezTo>
                  <a:pt x="502763" y="454527"/>
                  <a:pt x="454527" y="502763"/>
                  <a:pt x="395026" y="502763"/>
                </a:cubicBezTo>
                <a:lnTo>
                  <a:pt x="107737" y="502763"/>
                </a:lnTo>
                <a:cubicBezTo>
                  <a:pt x="48236" y="502763"/>
                  <a:pt x="0" y="454527"/>
                  <a:pt x="0" y="395026"/>
                </a:cubicBezTo>
                <a:lnTo>
                  <a:pt x="0" y="107737"/>
                </a:lnTo>
                <a:cubicBezTo>
                  <a:pt x="0" y="48236"/>
                  <a:pt x="48236" y="0"/>
                  <a:pt x="10773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8428461" y="1436465"/>
            <a:ext cx="215470" cy="215470"/>
          </a:xfrm>
          <a:custGeom>
            <a:avLst/>
            <a:gdLst/>
            <a:ahLst/>
            <a:cxnLst/>
            <a:rect l="l" t="t" r="r" b="b"/>
            <a:pathLst>
              <a:path w="215470" h="215470">
                <a:moveTo>
                  <a:pt x="12920" y="30427"/>
                </a:moveTo>
                <a:cubicBezTo>
                  <a:pt x="15824" y="20369"/>
                  <a:pt x="25040" y="13467"/>
                  <a:pt x="35519" y="13467"/>
                </a:cubicBezTo>
                <a:lnTo>
                  <a:pt x="180288" y="13467"/>
                </a:lnTo>
                <a:cubicBezTo>
                  <a:pt x="190767" y="13467"/>
                  <a:pt x="199983" y="20369"/>
                  <a:pt x="202929" y="30427"/>
                </a:cubicBezTo>
                <a:lnTo>
                  <a:pt x="212776" y="64178"/>
                </a:lnTo>
                <a:cubicBezTo>
                  <a:pt x="218163" y="82569"/>
                  <a:pt x="204318" y="101001"/>
                  <a:pt x="185169" y="101001"/>
                </a:cubicBezTo>
                <a:cubicBezTo>
                  <a:pt x="174101" y="101001"/>
                  <a:pt x="164380" y="94731"/>
                  <a:pt x="159582" y="85388"/>
                </a:cubicBezTo>
                <a:cubicBezTo>
                  <a:pt x="154701" y="94605"/>
                  <a:pt x="145021" y="101001"/>
                  <a:pt x="133743" y="101001"/>
                </a:cubicBezTo>
                <a:cubicBezTo>
                  <a:pt x="122548" y="101001"/>
                  <a:pt x="112827" y="94689"/>
                  <a:pt x="107945" y="85430"/>
                </a:cubicBezTo>
                <a:cubicBezTo>
                  <a:pt x="103064" y="94689"/>
                  <a:pt x="93342" y="101001"/>
                  <a:pt x="82148" y="101001"/>
                </a:cubicBezTo>
                <a:cubicBezTo>
                  <a:pt x="70869" y="101001"/>
                  <a:pt x="61190" y="94647"/>
                  <a:pt x="56308" y="85388"/>
                </a:cubicBezTo>
                <a:cubicBezTo>
                  <a:pt x="51511" y="94689"/>
                  <a:pt x="41789" y="101001"/>
                  <a:pt x="30721" y="101001"/>
                </a:cubicBezTo>
                <a:cubicBezTo>
                  <a:pt x="11531" y="101001"/>
                  <a:pt x="-2273" y="82611"/>
                  <a:pt x="3114" y="64178"/>
                </a:cubicBezTo>
                <a:lnTo>
                  <a:pt x="12920" y="30427"/>
                </a:lnTo>
                <a:close/>
                <a:moveTo>
                  <a:pt x="40569" y="148135"/>
                </a:moveTo>
                <a:lnTo>
                  <a:pt x="175238" y="148135"/>
                </a:lnTo>
                <a:lnTo>
                  <a:pt x="175238" y="120192"/>
                </a:lnTo>
                <a:cubicBezTo>
                  <a:pt x="178436" y="120865"/>
                  <a:pt x="181761" y="121202"/>
                  <a:pt x="185127" y="121202"/>
                </a:cubicBezTo>
                <a:cubicBezTo>
                  <a:pt x="191145" y="121202"/>
                  <a:pt x="196911" y="120108"/>
                  <a:pt x="202171" y="118172"/>
                </a:cubicBezTo>
                <a:lnTo>
                  <a:pt x="202171" y="181803"/>
                </a:lnTo>
                <a:cubicBezTo>
                  <a:pt x="202171" y="192955"/>
                  <a:pt x="193123" y="202003"/>
                  <a:pt x="181971" y="202003"/>
                </a:cubicBezTo>
                <a:lnTo>
                  <a:pt x="33835" y="202003"/>
                </a:lnTo>
                <a:cubicBezTo>
                  <a:pt x="22683" y="202003"/>
                  <a:pt x="13635" y="192955"/>
                  <a:pt x="13635" y="181803"/>
                </a:cubicBezTo>
                <a:lnTo>
                  <a:pt x="13635" y="118172"/>
                </a:lnTo>
                <a:cubicBezTo>
                  <a:pt x="18896" y="120108"/>
                  <a:pt x="24619" y="121202"/>
                  <a:pt x="30679" y="121202"/>
                </a:cubicBezTo>
                <a:cubicBezTo>
                  <a:pt x="34088" y="121202"/>
                  <a:pt x="37371" y="120865"/>
                  <a:pt x="40569" y="120192"/>
                </a:cubicBezTo>
                <a:lnTo>
                  <a:pt x="40569" y="148135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5" name="Text 23"/>
          <p:cNvSpPr/>
          <p:nvPr/>
        </p:nvSpPr>
        <p:spPr>
          <a:xfrm>
            <a:off x="8284814" y="1939228"/>
            <a:ext cx="3456495" cy="2513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Маркетплейсы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284814" y="2298345"/>
            <a:ext cx="3501384" cy="3232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2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Специализация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284814" y="2729284"/>
            <a:ext cx="3438539" cy="45787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0" dirty="0">
                <a:solidFill>
                  <a:srgbClr val="FFFFFF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Работаем с Ozon, Wildberries, Яндекс.Маркет. Знаем требования каждой площадки.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284814" y="3333159"/>
            <a:ext cx="3366716" cy="7182"/>
          </a:xfrm>
          <a:custGeom>
            <a:avLst/>
            <a:gdLst/>
            <a:ahLst/>
            <a:cxnLst/>
            <a:rect l="l" t="t" r="r" b="b"/>
            <a:pathLst>
              <a:path w="3366716" h="7182">
                <a:moveTo>
                  <a:pt x="0" y="0"/>
                </a:moveTo>
                <a:lnTo>
                  <a:pt x="3366716" y="0"/>
                </a:lnTo>
                <a:lnTo>
                  <a:pt x="3366716" y="7182"/>
                </a:lnTo>
                <a:lnTo>
                  <a:pt x="0" y="7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8294914" y="3516307"/>
            <a:ext cx="141402" cy="125691"/>
          </a:xfrm>
          <a:custGeom>
            <a:avLst/>
            <a:gdLst/>
            <a:ahLst/>
            <a:cxnLst/>
            <a:rect l="l" t="t" r="r" b="b"/>
            <a:pathLst>
              <a:path w="141402" h="125691">
                <a:moveTo>
                  <a:pt x="75979" y="-4640"/>
                </a:moveTo>
                <a:cubicBezTo>
                  <a:pt x="74973" y="-6604"/>
                  <a:pt x="72935" y="-7856"/>
                  <a:pt x="70726" y="-7856"/>
                </a:cubicBezTo>
                <a:cubicBezTo>
                  <a:pt x="68516" y="-7856"/>
                  <a:pt x="66479" y="-6604"/>
                  <a:pt x="65472" y="-4640"/>
                </a:cubicBezTo>
                <a:lnTo>
                  <a:pt x="47404" y="30760"/>
                </a:lnTo>
                <a:lnTo>
                  <a:pt x="8150" y="36995"/>
                </a:lnTo>
                <a:cubicBezTo>
                  <a:pt x="5965" y="37339"/>
                  <a:pt x="4149" y="38886"/>
                  <a:pt x="3461" y="40997"/>
                </a:cubicBezTo>
                <a:cubicBezTo>
                  <a:pt x="2774" y="43108"/>
                  <a:pt x="3339" y="45416"/>
                  <a:pt x="4885" y="46987"/>
                </a:cubicBezTo>
                <a:lnTo>
                  <a:pt x="32969" y="75095"/>
                </a:lnTo>
                <a:lnTo>
                  <a:pt x="26783" y="114349"/>
                </a:lnTo>
                <a:cubicBezTo>
                  <a:pt x="26439" y="116534"/>
                  <a:pt x="27348" y="118743"/>
                  <a:pt x="29140" y="120044"/>
                </a:cubicBezTo>
                <a:cubicBezTo>
                  <a:pt x="30932" y="121346"/>
                  <a:pt x="33288" y="121542"/>
                  <a:pt x="35277" y="120535"/>
                </a:cubicBezTo>
                <a:lnTo>
                  <a:pt x="70726" y="102516"/>
                </a:lnTo>
                <a:lnTo>
                  <a:pt x="106150" y="120535"/>
                </a:lnTo>
                <a:cubicBezTo>
                  <a:pt x="108114" y="121542"/>
                  <a:pt x="110495" y="121346"/>
                  <a:pt x="112287" y="120044"/>
                </a:cubicBezTo>
                <a:cubicBezTo>
                  <a:pt x="114079" y="118743"/>
                  <a:pt x="114987" y="116559"/>
                  <a:pt x="114644" y="114349"/>
                </a:cubicBezTo>
                <a:lnTo>
                  <a:pt x="108433" y="75095"/>
                </a:lnTo>
                <a:lnTo>
                  <a:pt x="136517" y="46987"/>
                </a:lnTo>
                <a:cubicBezTo>
                  <a:pt x="138088" y="45416"/>
                  <a:pt x="138628" y="43108"/>
                  <a:pt x="137941" y="40997"/>
                </a:cubicBezTo>
                <a:cubicBezTo>
                  <a:pt x="137253" y="38886"/>
                  <a:pt x="135461" y="37339"/>
                  <a:pt x="133252" y="36995"/>
                </a:cubicBezTo>
                <a:lnTo>
                  <a:pt x="94023" y="30760"/>
                </a:lnTo>
                <a:lnTo>
                  <a:pt x="75979" y="-464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/>
          <a:p/>
        </p:txBody>
      </p:sp>
      <p:sp>
        <p:nvSpPr>
          <p:cNvPr id="30" name="Text 28"/>
          <p:cNvSpPr/>
          <p:nvPr/>
        </p:nvSpPr>
        <p:spPr>
          <a:xfrm>
            <a:off x="8497190" y="3480395"/>
            <a:ext cx="3217185" cy="1795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Понимаем ваш бизнес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59116" y="3983158"/>
            <a:ext cx="3725832" cy="2729284"/>
          </a:xfrm>
          <a:custGeom>
            <a:avLst/>
            <a:gdLst/>
            <a:ahLst/>
            <a:cxnLst/>
            <a:rect l="l" t="t" r="r" b="b"/>
            <a:pathLst>
              <a:path w="3725832" h="2729284">
                <a:moveTo>
                  <a:pt x="107725" y="0"/>
                </a:moveTo>
                <a:lnTo>
                  <a:pt x="3618107" y="0"/>
                </a:lnTo>
                <a:cubicBezTo>
                  <a:pt x="3677602" y="0"/>
                  <a:pt x="3725832" y="48230"/>
                  <a:pt x="3725832" y="107725"/>
                </a:cubicBezTo>
                <a:lnTo>
                  <a:pt x="3725832" y="2621559"/>
                </a:lnTo>
                <a:cubicBezTo>
                  <a:pt x="3725832" y="2681054"/>
                  <a:pt x="3677602" y="2729284"/>
                  <a:pt x="3618107" y="2729284"/>
                </a:cubicBezTo>
                <a:lnTo>
                  <a:pt x="107725" y="2729284"/>
                </a:lnTo>
                <a:cubicBezTo>
                  <a:pt x="48230" y="2729284"/>
                  <a:pt x="0" y="2681054"/>
                  <a:pt x="0" y="2621559"/>
                </a:cubicBezTo>
                <a:lnTo>
                  <a:pt x="0" y="107725"/>
                </a:lnTo>
                <a:cubicBezTo>
                  <a:pt x="0" y="48270"/>
                  <a:pt x="48270" y="0"/>
                  <a:pt x="107725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538675" y="4162716"/>
            <a:ext cx="502763" cy="502763"/>
          </a:xfrm>
          <a:custGeom>
            <a:avLst/>
            <a:gdLst/>
            <a:ahLst/>
            <a:cxnLst/>
            <a:rect l="l" t="t" r="r" b="b"/>
            <a:pathLst>
              <a:path w="502763" h="502763">
                <a:moveTo>
                  <a:pt x="107737" y="0"/>
                </a:moveTo>
                <a:lnTo>
                  <a:pt x="395026" y="0"/>
                </a:lnTo>
                <a:cubicBezTo>
                  <a:pt x="454527" y="0"/>
                  <a:pt x="502763" y="48236"/>
                  <a:pt x="502763" y="107737"/>
                </a:cubicBezTo>
                <a:lnTo>
                  <a:pt x="502763" y="395026"/>
                </a:lnTo>
                <a:cubicBezTo>
                  <a:pt x="502763" y="454527"/>
                  <a:pt x="454527" y="502763"/>
                  <a:pt x="395026" y="502763"/>
                </a:cubicBezTo>
                <a:lnTo>
                  <a:pt x="107737" y="502763"/>
                </a:lnTo>
                <a:cubicBezTo>
                  <a:pt x="48236" y="502763"/>
                  <a:pt x="0" y="454527"/>
                  <a:pt x="0" y="395026"/>
                </a:cubicBezTo>
                <a:lnTo>
                  <a:pt x="0" y="107737"/>
                </a:lnTo>
                <a:cubicBezTo>
                  <a:pt x="0" y="48236"/>
                  <a:pt x="48236" y="0"/>
                  <a:pt x="107737" y="0"/>
                </a:cubicBez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682321" y="4306363"/>
            <a:ext cx="215470" cy="215470"/>
          </a:xfrm>
          <a:custGeom>
            <a:avLst/>
            <a:gdLst/>
            <a:ahLst/>
            <a:cxnLst/>
            <a:rect l="l" t="t" r="r" b="b"/>
            <a:pathLst>
              <a:path w="215470" h="215470">
                <a:moveTo>
                  <a:pt x="114426" y="8501"/>
                </a:moveTo>
                <a:cubicBezTo>
                  <a:pt x="110302" y="6144"/>
                  <a:pt x="105210" y="6144"/>
                  <a:pt x="101044" y="8501"/>
                </a:cubicBezTo>
                <a:lnTo>
                  <a:pt x="6776" y="62368"/>
                </a:lnTo>
                <a:cubicBezTo>
                  <a:pt x="1473" y="65398"/>
                  <a:pt x="-1136" y="71627"/>
                  <a:pt x="421" y="77519"/>
                </a:cubicBezTo>
                <a:cubicBezTo>
                  <a:pt x="1978" y="83410"/>
                  <a:pt x="7365" y="87535"/>
                  <a:pt x="13467" y="87535"/>
                </a:cubicBezTo>
                <a:lnTo>
                  <a:pt x="26934" y="87535"/>
                </a:lnTo>
                <a:lnTo>
                  <a:pt x="26934" y="175069"/>
                </a:lnTo>
                <a:lnTo>
                  <a:pt x="26934" y="175069"/>
                </a:lnTo>
                <a:lnTo>
                  <a:pt x="5387" y="191229"/>
                </a:lnTo>
                <a:cubicBezTo>
                  <a:pt x="1978" y="193754"/>
                  <a:pt x="0" y="197752"/>
                  <a:pt x="0" y="202003"/>
                </a:cubicBezTo>
                <a:cubicBezTo>
                  <a:pt x="0" y="209452"/>
                  <a:pt x="6018" y="215470"/>
                  <a:pt x="13467" y="215470"/>
                </a:cubicBezTo>
                <a:lnTo>
                  <a:pt x="202003" y="215470"/>
                </a:lnTo>
                <a:cubicBezTo>
                  <a:pt x="209452" y="215470"/>
                  <a:pt x="215470" y="209452"/>
                  <a:pt x="215470" y="202003"/>
                </a:cubicBezTo>
                <a:cubicBezTo>
                  <a:pt x="215470" y="197752"/>
                  <a:pt x="213492" y="193754"/>
                  <a:pt x="210083" y="191229"/>
                </a:cubicBezTo>
                <a:lnTo>
                  <a:pt x="188536" y="175069"/>
                </a:lnTo>
                <a:lnTo>
                  <a:pt x="188536" y="87535"/>
                </a:lnTo>
                <a:lnTo>
                  <a:pt x="202003" y="87535"/>
                </a:lnTo>
                <a:cubicBezTo>
                  <a:pt x="208105" y="87535"/>
                  <a:pt x="213450" y="83410"/>
                  <a:pt x="215007" y="77519"/>
                </a:cubicBezTo>
                <a:cubicBezTo>
                  <a:pt x="216564" y="71627"/>
                  <a:pt x="213955" y="65398"/>
                  <a:pt x="208652" y="62368"/>
                </a:cubicBezTo>
                <a:lnTo>
                  <a:pt x="114384" y="8501"/>
                </a:lnTo>
                <a:close/>
                <a:moveTo>
                  <a:pt x="168336" y="87535"/>
                </a:moveTo>
                <a:lnTo>
                  <a:pt x="168336" y="175069"/>
                </a:lnTo>
                <a:lnTo>
                  <a:pt x="141402" y="175069"/>
                </a:lnTo>
                <a:lnTo>
                  <a:pt x="141402" y="87535"/>
                </a:lnTo>
                <a:lnTo>
                  <a:pt x="168336" y="87535"/>
                </a:lnTo>
                <a:close/>
                <a:moveTo>
                  <a:pt x="121202" y="87535"/>
                </a:moveTo>
                <a:lnTo>
                  <a:pt x="121202" y="175069"/>
                </a:lnTo>
                <a:lnTo>
                  <a:pt x="94268" y="175069"/>
                </a:lnTo>
                <a:lnTo>
                  <a:pt x="94268" y="87535"/>
                </a:lnTo>
                <a:lnTo>
                  <a:pt x="121202" y="87535"/>
                </a:lnTo>
                <a:close/>
                <a:moveTo>
                  <a:pt x="74068" y="87535"/>
                </a:moveTo>
                <a:lnTo>
                  <a:pt x="74068" y="175069"/>
                </a:lnTo>
                <a:lnTo>
                  <a:pt x="47134" y="175069"/>
                </a:lnTo>
                <a:lnTo>
                  <a:pt x="47134" y="87535"/>
                </a:lnTo>
                <a:lnTo>
                  <a:pt x="74068" y="87535"/>
                </a:lnTo>
                <a:close/>
                <a:moveTo>
                  <a:pt x="107735" y="40401"/>
                </a:moveTo>
                <a:cubicBezTo>
                  <a:pt x="115167" y="40401"/>
                  <a:pt x="121202" y="46435"/>
                  <a:pt x="121202" y="53867"/>
                </a:cubicBezTo>
                <a:cubicBezTo>
                  <a:pt x="121202" y="61300"/>
                  <a:pt x="115167" y="67334"/>
                  <a:pt x="107735" y="67334"/>
                </a:cubicBezTo>
                <a:cubicBezTo>
                  <a:pt x="100302" y="67334"/>
                  <a:pt x="94268" y="61300"/>
                  <a:pt x="94268" y="53867"/>
                </a:cubicBezTo>
                <a:cubicBezTo>
                  <a:pt x="94268" y="46435"/>
                  <a:pt x="100302" y="40401"/>
                  <a:pt x="107735" y="40401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4" name="Text 32"/>
          <p:cNvSpPr/>
          <p:nvPr/>
        </p:nvSpPr>
        <p:spPr>
          <a:xfrm>
            <a:off x="538675" y="4809126"/>
            <a:ext cx="3456495" cy="2513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Банки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38675" y="5168242"/>
            <a:ext cx="3474451" cy="2872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ru-RU" altLang="en-US" sz="169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Рекомендуем </a:t>
            </a:r>
            <a:r>
              <a:rPr lang="en-US" sz="169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VTB Shanghai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38675" y="5563160"/>
            <a:ext cx="3438539" cy="4937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</a:t>
            </a:r>
            <a:r>
              <a:rPr lang="ru-RU" alt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омощь в выборе банка </a:t>
            </a:r>
            <a:endParaRPr lang="ru-RU" altLang="en-US" sz="1130" dirty="0">
              <a:solidFill>
                <a:srgbClr val="FFFFFF">
                  <a:alpha val="8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538675" y="6203170"/>
            <a:ext cx="3366716" cy="7182"/>
          </a:xfrm>
          <a:custGeom>
            <a:avLst/>
            <a:gdLst/>
            <a:ahLst/>
            <a:cxnLst/>
            <a:rect l="l" t="t" r="r" b="b"/>
            <a:pathLst>
              <a:path w="3366716" h="7182">
                <a:moveTo>
                  <a:pt x="0" y="0"/>
                </a:moveTo>
                <a:lnTo>
                  <a:pt x="3366716" y="0"/>
                </a:lnTo>
                <a:lnTo>
                  <a:pt x="3366716" y="7182"/>
                </a:lnTo>
                <a:lnTo>
                  <a:pt x="0" y="7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56630" y="6386322"/>
            <a:ext cx="125691" cy="125691"/>
          </a:xfrm>
          <a:custGeom>
            <a:avLst/>
            <a:gdLst/>
            <a:ahLst/>
            <a:cxnLst/>
            <a:rect l="l" t="t" r="r" b="b"/>
            <a:pathLst>
              <a:path w="125691" h="125691">
                <a:moveTo>
                  <a:pt x="62845" y="125691"/>
                </a:moveTo>
                <a:cubicBezTo>
                  <a:pt x="97531" y="125691"/>
                  <a:pt x="125691" y="97531"/>
                  <a:pt x="125691" y="62845"/>
                </a:cubicBezTo>
                <a:cubicBezTo>
                  <a:pt x="125691" y="28160"/>
                  <a:pt x="97531" y="0"/>
                  <a:pt x="62845" y="0"/>
                </a:cubicBezTo>
                <a:cubicBezTo>
                  <a:pt x="28160" y="0"/>
                  <a:pt x="0" y="28160"/>
                  <a:pt x="0" y="62845"/>
                </a:cubicBezTo>
                <a:cubicBezTo>
                  <a:pt x="0" y="97531"/>
                  <a:pt x="28160" y="125691"/>
                  <a:pt x="62845" y="125691"/>
                </a:cubicBezTo>
                <a:close/>
                <a:moveTo>
                  <a:pt x="83565" y="52216"/>
                </a:moveTo>
                <a:lnTo>
                  <a:pt x="63926" y="83638"/>
                </a:lnTo>
                <a:cubicBezTo>
                  <a:pt x="62894" y="85283"/>
                  <a:pt x="61127" y="86314"/>
                  <a:pt x="59188" y="86412"/>
                </a:cubicBezTo>
                <a:cubicBezTo>
                  <a:pt x="57248" y="86511"/>
                  <a:pt x="55382" y="85627"/>
                  <a:pt x="54229" y="84056"/>
                </a:cubicBezTo>
                <a:lnTo>
                  <a:pt x="42445" y="68344"/>
                </a:lnTo>
                <a:cubicBezTo>
                  <a:pt x="40481" y="65742"/>
                  <a:pt x="41021" y="62060"/>
                  <a:pt x="43624" y="60096"/>
                </a:cubicBezTo>
                <a:cubicBezTo>
                  <a:pt x="46226" y="58132"/>
                  <a:pt x="49908" y="58672"/>
                  <a:pt x="51872" y="61274"/>
                </a:cubicBezTo>
                <a:lnTo>
                  <a:pt x="58500" y="70112"/>
                </a:lnTo>
                <a:lnTo>
                  <a:pt x="73573" y="45980"/>
                </a:lnTo>
                <a:cubicBezTo>
                  <a:pt x="75292" y="43231"/>
                  <a:pt x="78925" y="42372"/>
                  <a:pt x="81699" y="44114"/>
                </a:cubicBezTo>
                <a:cubicBezTo>
                  <a:pt x="84473" y="45857"/>
                  <a:pt x="85308" y="49466"/>
                  <a:pt x="83565" y="5224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39" name="Text 37"/>
          <p:cNvSpPr/>
          <p:nvPr/>
        </p:nvSpPr>
        <p:spPr>
          <a:xfrm>
            <a:off x="751050" y="6350411"/>
            <a:ext cx="3217185" cy="1795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Удалённое открытие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232186" y="3983158"/>
            <a:ext cx="3725832" cy="2729284"/>
          </a:xfrm>
          <a:custGeom>
            <a:avLst/>
            <a:gdLst/>
            <a:ahLst/>
            <a:cxnLst/>
            <a:rect l="l" t="t" r="r" b="b"/>
            <a:pathLst>
              <a:path w="3725832" h="2729284">
                <a:moveTo>
                  <a:pt x="107725" y="0"/>
                </a:moveTo>
                <a:lnTo>
                  <a:pt x="3618107" y="0"/>
                </a:lnTo>
                <a:cubicBezTo>
                  <a:pt x="3677602" y="0"/>
                  <a:pt x="3725832" y="48230"/>
                  <a:pt x="3725832" y="107725"/>
                </a:cubicBezTo>
                <a:lnTo>
                  <a:pt x="3725832" y="2621559"/>
                </a:lnTo>
                <a:cubicBezTo>
                  <a:pt x="3725832" y="2681054"/>
                  <a:pt x="3677602" y="2729284"/>
                  <a:pt x="3618107" y="2729284"/>
                </a:cubicBezTo>
                <a:lnTo>
                  <a:pt x="107725" y="2729284"/>
                </a:lnTo>
                <a:cubicBezTo>
                  <a:pt x="48230" y="2729284"/>
                  <a:pt x="0" y="2681054"/>
                  <a:pt x="0" y="2621559"/>
                </a:cubicBezTo>
                <a:lnTo>
                  <a:pt x="0" y="107725"/>
                </a:lnTo>
                <a:cubicBezTo>
                  <a:pt x="0" y="48270"/>
                  <a:pt x="48270" y="0"/>
                  <a:pt x="107725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4411744" y="4162716"/>
            <a:ext cx="502763" cy="502763"/>
          </a:xfrm>
          <a:custGeom>
            <a:avLst/>
            <a:gdLst/>
            <a:ahLst/>
            <a:cxnLst/>
            <a:rect l="l" t="t" r="r" b="b"/>
            <a:pathLst>
              <a:path w="502763" h="502763">
                <a:moveTo>
                  <a:pt x="107737" y="0"/>
                </a:moveTo>
                <a:lnTo>
                  <a:pt x="395026" y="0"/>
                </a:lnTo>
                <a:cubicBezTo>
                  <a:pt x="454527" y="0"/>
                  <a:pt x="502763" y="48236"/>
                  <a:pt x="502763" y="107737"/>
                </a:cubicBezTo>
                <a:lnTo>
                  <a:pt x="502763" y="395026"/>
                </a:lnTo>
                <a:cubicBezTo>
                  <a:pt x="502763" y="454527"/>
                  <a:pt x="454527" y="502763"/>
                  <a:pt x="395026" y="502763"/>
                </a:cubicBezTo>
                <a:lnTo>
                  <a:pt x="107737" y="502763"/>
                </a:lnTo>
                <a:cubicBezTo>
                  <a:pt x="48236" y="502763"/>
                  <a:pt x="0" y="454527"/>
                  <a:pt x="0" y="395026"/>
                </a:cubicBezTo>
                <a:lnTo>
                  <a:pt x="0" y="107737"/>
                </a:lnTo>
                <a:cubicBezTo>
                  <a:pt x="0" y="48236"/>
                  <a:pt x="48236" y="0"/>
                  <a:pt x="107737" y="0"/>
                </a:cubicBez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4582325" y="4306363"/>
            <a:ext cx="161602" cy="215470"/>
          </a:xfrm>
          <a:custGeom>
            <a:avLst/>
            <a:gdLst/>
            <a:ahLst/>
            <a:cxnLst/>
            <a:rect l="l" t="t" r="r" b="b"/>
            <a:pathLst>
              <a:path w="161602" h="215470">
                <a:moveTo>
                  <a:pt x="0" y="79370"/>
                </a:moveTo>
                <a:cubicBezTo>
                  <a:pt x="0" y="35519"/>
                  <a:pt x="36192" y="0"/>
                  <a:pt x="80801" y="0"/>
                </a:cubicBezTo>
                <a:cubicBezTo>
                  <a:pt x="125410" y="0"/>
                  <a:pt x="161602" y="35519"/>
                  <a:pt x="161602" y="79370"/>
                </a:cubicBezTo>
                <a:cubicBezTo>
                  <a:pt x="161602" y="129576"/>
                  <a:pt x="111017" y="189757"/>
                  <a:pt x="89891" y="212692"/>
                </a:cubicBezTo>
                <a:cubicBezTo>
                  <a:pt x="84925" y="218079"/>
                  <a:pt x="76635" y="218079"/>
                  <a:pt x="71669" y="212692"/>
                </a:cubicBezTo>
                <a:cubicBezTo>
                  <a:pt x="50543" y="189757"/>
                  <a:pt x="-42" y="129576"/>
                  <a:pt x="-42" y="79370"/>
                </a:cubicBezTo>
                <a:close/>
                <a:moveTo>
                  <a:pt x="80801" y="107735"/>
                </a:moveTo>
                <a:cubicBezTo>
                  <a:pt x="95666" y="107735"/>
                  <a:pt x="107735" y="95666"/>
                  <a:pt x="107735" y="80801"/>
                </a:cubicBezTo>
                <a:cubicBezTo>
                  <a:pt x="107735" y="65936"/>
                  <a:pt x="95666" y="53867"/>
                  <a:pt x="80801" y="53867"/>
                </a:cubicBezTo>
                <a:cubicBezTo>
                  <a:pt x="65936" y="53867"/>
                  <a:pt x="53867" y="65936"/>
                  <a:pt x="53867" y="80801"/>
                </a:cubicBezTo>
                <a:cubicBezTo>
                  <a:pt x="53867" y="95666"/>
                  <a:pt x="65936" y="107735"/>
                  <a:pt x="80801" y="107735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3" name="Text 41"/>
          <p:cNvSpPr/>
          <p:nvPr/>
        </p:nvSpPr>
        <p:spPr>
          <a:xfrm>
            <a:off x="4411744" y="4809126"/>
            <a:ext cx="3456495" cy="2513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Локальный опыт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411744" y="5168242"/>
            <a:ext cx="3528318" cy="3591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5+ лет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411744" y="5635093"/>
            <a:ext cx="3438539" cy="4219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 Гуанчжоу.</a:t>
            </a:r>
            <a:r>
              <a:rPr lang="ru-RU" alt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Шанхай. Пекин,</a:t>
            </a:r>
            <a:r>
              <a:rPr 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Знаем всех в AMR, налоговой, банках. Решаем вопросы быстро.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411744" y="6203170"/>
            <a:ext cx="3366716" cy="7182"/>
          </a:xfrm>
          <a:custGeom>
            <a:avLst/>
            <a:gdLst/>
            <a:ahLst/>
            <a:cxnLst/>
            <a:rect l="l" t="t" r="r" b="b"/>
            <a:pathLst>
              <a:path w="3366716" h="7182">
                <a:moveTo>
                  <a:pt x="0" y="0"/>
                </a:moveTo>
                <a:lnTo>
                  <a:pt x="3366716" y="0"/>
                </a:lnTo>
                <a:lnTo>
                  <a:pt x="3366716" y="7182"/>
                </a:lnTo>
                <a:lnTo>
                  <a:pt x="0" y="7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47" name="Shape 45"/>
          <p:cNvSpPr/>
          <p:nvPr/>
        </p:nvSpPr>
        <p:spPr>
          <a:xfrm>
            <a:off x="4413989" y="6386322"/>
            <a:ext cx="157113" cy="125691"/>
          </a:xfrm>
          <a:custGeom>
            <a:avLst/>
            <a:gdLst/>
            <a:ahLst/>
            <a:cxnLst/>
            <a:rect l="l" t="t" r="r" b="b"/>
            <a:pathLst>
              <a:path w="157113" h="125691">
                <a:moveTo>
                  <a:pt x="78557" y="3928"/>
                </a:moveTo>
                <a:cubicBezTo>
                  <a:pt x="92648" y="3928"/>
                  <a:pt x="104088" y="15368"/>
                  <a:pt x="104088" y="29459"/>
                </a:cubicBezTo>
                <a:cubicBezTo>
                  <a:pt x="104088" y="43550"/>
                  <a:pt x="92648" y="54990"/>
                  <a:pt x="78557" y="54990"/>
                </a:cubicBezTo>
                <a:cubicBezTo>
                  <a:pt x="64466" y="54990"/>
                  <a:pt x="53026" y="43550"/>
                  <a:pt x="53026" y="29459"/>
                </a:cubicBezTo>
                <a:cubicBezTo>
                  <a:pt x="53026" y="15368"/>
                  <a:pt x="64466" y="3928"/>
                  <a:pt x="78557" y="3928"/>
                </a:cubicBezTo>
                <a:close/>
                <a:moveTo>
                  <a:pt x="23567" y="21603"/>
                </a:moveTo>
                <a:cubicBezTo>
                  <a:pt x="33322" y="21603"/>
                  <a:pt x="41242" y="29523"/>
                  <a:pt x="41242" y="39278"/>
                </a:cubicBezTo>
                <a:cubicBezTo>
                  <a:pt x="41242" y="49034"/>
                  <a:pt x="33322" y="56954"/>
                  <a:pt x="23567" y="56954"/>
                </a:cubicBezTo>
                <a:cubicBezTo>
                  <a:pt x="13812" y="56954"/>
                  <a:pt x="5892" y="49034"/>
                  <a:pt x="5892" y="39278"/>
                </a:cubicBezTo>
                <a:cubicBezTo>
                  <a:pt x="5892" y="29523"/>
                  <a:pt x="13812" y="21603"/>
                  <a:pt x="23567" y="21603"/>
                </a:cubicBezTo>
                <a:close/>
                <a:moveTo>
                  <a:pt x="0" y="102124"/>
                </a:moveTo>
                <a:cubicBezTo>
                  <a:pt x="0" y="84768"/>
                  <a:pt x="14067" y="70701"/>
                  <a:pt x="31423" y="70701"/>
                </a:cubicBezTo>
                <a:cubicBezTo>
                  <a:pt x="34565" y="70701"/>
                  <a:pt x="37609" y="71167"/>
                  <a:pt x="40481" y="72027"/>
                </a:cubicBezTo>
                <a:cubicBezTo>
                  <a:pt x="32405" y="81061"/>
                  <a:pt x="27495" y="92991"/>
                  <a:pt x="27495" y="106052"/>
                </a:cubicBezTo>
                <a:lnTo>
                  <a:pt x="27495" y="109979"/>
                </a:lnTo>
                <a:cubicBezTo>
                  <a:pt x="27495" y="112778"/>
                  <a:pt x="28084" y="115429"/>
                  <a:pt x="29140" y="117835"/>
                </a:cubicBezTo>
                <a:lnTo>
                  <a:pt x="7856" y="117835"/>
                </a:lnTo>
                <a:cubicBezTo>
                  <a:pt x="3511" y="117835"/>
                  <a:pt x="0" y="114325"/>
                  <a:pt x="0" y="109979"/>
                </a:cubicBezTo>
                <a:lnTo>
                  <a:pt x="0" y="102124"/>
                </a:lnTo>
                <a:close/>
                <a:moveTo>
                  <a:pt x="127974" y="117835"/>
                </a:moveTo>
                <a:cubicBezTo>
                  <a:pt x="129029" y="115429"/>
                  <a:pt x="129619" y="112778"/>
                  <a:pt x="129619" y="109979"/>
                </a:cubicBezTo>
                <a:lnTo>
                  <a:pt x="129619" y="106052"/>
                </a:lnTo>
                <a:cubicBezTo>
                  <a:pt x="129619" y="92991"/>
                  <a:pt x="124709" y="81061"/>
                  <a:pt x="116632" y="72027"/>
                </a:cubicBezTo>
                <a:cubicBezTo>
                  <a:pt x="119504" y="71167"/>
                  <a:pt x="122548" y="70701"/>
                  <a:pt x="125691" y="70701"/>
                </a:cubicBezTo>
                <a:cubicBezTo>
                  <a:pt x="143047" y="70701"/>
                  <a:pt x="157113" y="84768"/>
                  <a:pt x="157113" y="102124"/>
                </a:cubicBezTo>
                <a:lnTo>
                  <a:pt x="157113" y="109979"/>
                </a:lnTo>
                <a:cubicBezTo>
                  <a:pt x="157113" y="114325"/>
                  <a:pt x="153603" y="117835"/>
                  <a:pt x="149258" y="117835"/>
                </a:cubicBezTo>
                <a:lnTo>
                  <a:pt x="127974" y="117835"/>
                </a:lnTo>
                <a:close/>
                <a:moveTo>
                  <a:pt x="115871" y="39278"/>
                </a:moveTo>
                <a:cubicBezTo>
                  <a:pt x="115871" y="29523"/>
                  <a:pt x="123791" y="21603"/>
                  <a:pt x="133546" y="21603"/>
                </a:cubicBezTo>
                <a:cubicBezTo>
                  <a:pt x="143302" y="21603"/>
                  <a:pt x="151222" y="29523"/>
                  <a:pt x="151222" y="39278"/>
                </a:cubicBezTo>
                <a:cubicBezTo>
                  <a:pt x="151222" y="49034"/>
                  <a:pt x="143302" y="56954"/>
                  <a:pt x="133546" y="56954"/>
                </a:cubicBezTo>
                <a:cubicBezTo>
                  <a:pt x="123791" y="56954"/>
                  <a:pt x="115871" y="49034"/>
                  <a:pt x="115871" y="39278"/>
                </a:cubicBezTo>
                <a:close/>
                <a:moveTo>
                  <a:pt x="39278" y="106052"/>
                </a:moveTo>
                <a:cubicBezTo>
                  <a:pt x="39278" y="84350"/>
                  <a:pt x="56855" y="66773"/>
                  <a:pt x="78557" y="66773"/>
                </a:cubicBezTo>
                <a:cubicBezTo>
                  <a:pt x="100258" y="66773"/>
                  <a:pt x="117835" y="84350"/>
                  <a:pt x="117835" y="106052"/>
                </a:cubicBezTo>
                <a:lnTo>
                  <a:pt x="117835" y="109979"/>
                </a:lnTo>
                <a:cubicBezTo>
                  <a:pt x="117835" y="114325"/>
                  <a:pt x="114325" y="117835"/>
                  <a:pt x="109979" y="117835"/>
                </a:cubicBezTo>
                <a:lnTo>
                  <a:pt x="47134" y="117835"/>
                </a:lnTo>
                <a:cubicBezTo>
                  <a:pt x="42789" y="117835"/>
                  <a:pt x="39278" y="114325"/>
                  <a:pt x="39278" y="109979"/>
                </a:cubicBezTo>
                <a:lnTo>
                  <a:pt x="39278" y="106052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4624120" y="6350411"/>
            <a:ext cx="3217185" cy="1795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Налаженные связи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105256" y="3983158"/>
            <a:ext cx="3725832" cy="2729284"/>
          </a:xfrm>
          <a:custGeom>
            <a:avLst/>
            <a:gdLst/>
            <a:ahLst/>
            <a:cxnLst/>
            <a:rect l="l" t="t" r="r" b="b"/>
            <a:pathLst>
              <a:path w="3725832" h="2729284">
                <a:moveTo>
                  <a:pt x="107725" y="0"/>
                </a:moveTo>
                <a:lnTo>
                  <a:pt x="3618107" y="0"/>
                </a:lnTo>
                <a:cubicBezTo>
                  <a:pt x="3677602" y="0"/>
                  <a:pt x="3725832" y="48230"/>
                  <a:pt x="3725832" y="107725"/>
                </a:cubicBezTo>
                <a:lnTo>
                  <a:pt x="3725832" y="2621559"/>
                </a:lnTo>
                <a:cubicBezTo>
                  <a:pt x="3725832" y="2681054"/>
                  <a:pt x="3677602" y="2729284"/>
                  <a:pt x="3618107" y="2729284"/>
                </a:cubicBezTo>
                <a:lnTo>
                  <a:pt x="107725" y="2729284"/>
                </a:lnTo>
                <a:cubicBezTo>
                  <a:pt x="48230" y="2729284"/>
                  <a:pt x="0" y="2681054"/>
                  <a:pt x="0" y="2621559"/>
                </a:cubicBezTo>
                <a:lnTo>
                  <a:pt x="0" y="107725"/>
                </a:lnTo>
                <a:cubicBezTo>
                  <a:pt x="0" y="48270"/>
                  <a:pt x="48270" y="0"/>
                  <a:pt x="107725" y="0"/>
                </a:cubicBezTo>
                <a:close/>
              </a:path>
            </a:pathLst>
          </a:custGeom>
          <a:solidFill>
            <a:srgbClr val="1A1A2E"/>
          </a:solidFill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8284814" y="4162716"/>
            <a:ext cx="502763" cy="502763"/>
          </a:xfrm>
          <a:custGeom>
            <a:avLst/>
            <a:gdLst/>
            <a:ahLst/>
            <a:cxnLst/>
            <a:rect l="l" t="t" r="r" b="b"/>
            <a:pathLst>
              <a:path w="502763" h="502763">
                <a:moveTo>
                  <a:pt x="107737" y="0"/>
                </a:moveTo>
                <a:lnTo>
                  <a:pt x="395026" y="0"/>
                </a:lnTo>
                <a:cubicBezTo>
                  <a:pt x="454527" y="0"/>
                  <a:pt x="502763" y="48236"/>
                  <a:pt x="502763" y="107737"/>
                </a:cubicBezTo>
                <a:lnTo>
                  <a:pt x="502763" y="395026"/>
                </a:lnTo>
                <a:cubicBezTo>
                  <a:pt x="502763" y="454527"/>
                  <a:pt x="454527" y="502763"/>
                  <a:pt x="395026" y="502763"/>
                </a:cubicBezTo>
                <a:lnTo>
                  <a:pt x="107737" y="502763"/>
                </a:lnTo>
                <a:cubicBezTo>
                  <a:pt x="48236" y="502763"/>
                  <a:pt x="0" y="454527"/>
                  <a:pt x="0" y="395026"/>
                </a:cubicBezTo>
                <a:lnTo>
                  <a:pt x="0" y="107737"/>
                </a:lnTo>
                <a:cubicBezTo>
                  <a:pt x="0" y="48236"/>
                  <a:pt x="48236" y="0"/>
                  <a:pt x="107737" y="0"/>
                </a:cubicBezTo>
                <a:close/>
              </a:path>
            </a:pathLst>
          </a:custGeom>
          <a:solidFill>
            <a:srgbClr val="C41E3A">
              <a:alpha val="20000"/>
            </a:srgbClr>
          </a:solidFill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8414994" y="4306363"/>
            <a:ext cx="242404" cy="215470"/>
          </a:xfrm>
          <a:custGeom>
            <a:avLst/>
            <a:gdLst/>
            <a:ahLst/>
            <a:cxnLst/>
            <a:rect l="l" t="t" r="r" b="b"/>
            <a:pathLst>
              <a:path w="242404" h="215470">
                <a:moveTo>
                  <a:pt x="67334" y="0"/>
                </a:moveTo>
                <a:cubicBezTo>
                  <a:pt x="74783" y="0"/>
                  <a:pt x="80801" y="6018"/>
                  <a:pt x="80801" y="13467"/>
                </a:cubicBezTo>
                <a:lnTo>
                  <a:pt x="80801" y="26934"/>
                </a:lnTo>
                <a:lnTo>
                  <a:pt x="134669" y="26934"/>
                </a:lnTo>
                <a:cubicBezTo>
                  <a:pt x="142117" y="26934"/>
                  <a:pt x="148135" y="32952"/>
                  <a:pt x="148135" y="40401"/>
                </a:cubicBezTo>
                <a:cubicBezTo>
                  <a:pt x="148135" y="47849"/>
                  <a:pt x="142117" y="53867"/>
                  <a:pt x="134669" y="53867"/>
                </a:cubicBezTo>
                <a:lnTo>
                  <a:pt x="130629" y="53867"/>
                </a:lnTo>
                <a:lnTo>
                  <a:pt x="127094" y="63589"/>
                </a:lnTo>
                <a:cubicBezTo>
                  <a:pt x="120192" y="82611"/>
                  <a:pt x="109797" y="99991"/>
                  <a:pt x="96709" y="114931"/>
                </a:cubicBezTo>
                <a:cubicBezTo>
                  <a:pt x="102685" y="118635"/>
                  <a:pt x="108913" y="121917"/>
                  <a:pt x="115394" y="124821"/>
                </a:cubicBezTo>
                <a:lnTo>
                  <a:pt x="136604" y="134248"/>
                </a:lnTo>
                <a:lnTo>
                  <a:pt x="162781" y="75330"/>
                </a:lnTo>
                <a:cubicBezTo>
                  <a:pt x="164927" y="70449"/>
                  <a:pt x="169767" y="67334"/>
                  <a:pt x="175069" y="67334"/>
                </a:cubicBezTo>
                <a:cubicBezTo>
                  <a:pt x="180372" y="67334"/>
                  <a:pt x="185211" y="70449"/>
                  <a:pt x="187358" y="75330"/>
                </a:cubicBezTo>
                <a:lnTo>
                  <a:pt x="241225" y="196532"/>
                </a:lnTo>
                <a:cubicBezTo>
                  <a:pt x="244255" y="203350"/>
                  <a:pt x="241183" y="211303"/>
                  <a:pt x="234408" y="214291"/>
                </a:cubicBezTo>
                <a:cubicBezTo>
                  <a:pt x="227632" y="217279"/>
                  <a:pt x="219636" y="214249"/>
                  <a:pt x="216648" y="207474"/>
                </a:cubicBezTo>
                <a:lnTo>
                  <a:pt x="208231" y="188536"/>
                </a:lnTo>
                <a:lnTo>
                  <a:pt x="141949" y="188536"/>
                </a:lnTo>
                <a:lnTo>
                  <a:pt x="133532" y="207474"/>
                </a:lnTo>
                <a:cubicBezTo>
                  <a:pt x="130502" y="214291"/>
                  <a:pt x="122548" y="217322"/>
                  <a:pt x="115773" y="214291"/>
                </a:cubicBezTo>
                <a:cubicBezTo>
                  <a:pt x="108997" y="211261"/>
                  <a:pt x="105925" y="203308"/>
                  <a:pt x="108955" y="196532"/>
                </a:cubicBezTo>
                <a:lnTo>
                  <a:pt x="125705" y="158867"/>
                </a:lnTo>
                <a:lnTo>
                  <a:pt x="104494" y="149440"/>
                </a:lnTo>
                <a:cubicBezTo>
                  <a:pt x="94815" y="145148"/>
                  <a:pt x="85557" y="140013"/>
                  <a:pt x="76803" y="134122"/>
                </a:cubicBezTo>
                <a:cubicBezTo>
                  <a:pt x="67839" y="141360"/>
                  <a:pt x="58034" y="147673"/>
                  <a:pt x="47555" y="152933"/>
                </a:cubicBezTo>
                <a:lnTo>
                  <a:pt x="32952" y="160172"/>
                </a:lnTo>
                <a:cubicBezTo>
                  <a:pt x="26302" y="163496"/>
                  <a:pt x="18222" y="160803"/>
                  <a:pt x="14898" y="154153"/>
                </a:cubicBezTo>
                <a:cubicBezTo>
                  <a:pt x="11573" y="147504"/>
                  <a:pt x="14266" y="139424"/>
                  <a:pt x="20916" y="136099"/>
                </a:cubicBezTo>
                <a:lnTo>
                  <a:pt x="35435" y="128819"/>
                </a:lnTo>
                <a:cubicBezTo>
                  <a:pt x="42294" y="125368"/>
                  <a:pt x="48817" y="121370"/>
                  <a:pt x="54962" y="116909"/>
                </a:cubicBezTo>
                <a:cubicBezTo>
                  <a:pt x="49154" y="111565"/>
                  <a:pt x="43683" y="105799"/>
                  <a:pt x="38591" y="99697"/>
                </a:cubicBezTo>
                <a:lnTo>
                  <a:pt x="34341" y="94563"/>
                </a:lnTo>
                <a:cubicBezTo>
                  <a:pt x="29585" y="88839"/>
                  <a:pt x="30343" y="80338"/>
                  <a:pt x="36066" y="75583"/>
                </a:cubicBezTo>
                <a:cubicBezTo>
                  <a:pt x="41789" y="70827"/>
                  <a:pt x="50290" y="71585"/>
                  <a:pt x="55046" y="77308"/>
                </a:cubicBezTo>
                <a:lnTo>
                  <a:pt x="59338" y="82442"/>
                </a:lnTo>
                <a:cubicBezTo>
                  <a:pt x="64178" y="88292"/>
                  <a:pt x="69481" y="93721"/>
                  <a:pt x="75078" y="98729"/>
                </a:cubicBezTo>
                <a:cubicBezTo>
                  <a:pt x="86651" y="85935"/>
                  <a:pt x="95783" y="70911"/>
                  <a:pt x="101801" y="54372"/>
                </a:cubicBezTo>
                <a:lnTo>
                  <a:pt x="102011" y="53867"/>
                </a:lnTo>
                <a:lnTo>
                  <a:pt x="13509" y="53867"/>
                </a:lnTo>
                <a:cubicBezTo>
                  <a:pt x="6018" y="53867"/>
                  <a:pt x="0" y="47849"/>
                  <a:pt x="0" y="40401"/>
                </a:cubicBezTo>
                <a:cubicBezTo>
                  <a:pt x="0" y="32952"/>
                  <a:pt x="6018" y="26934"/>
                  <a:pt x="13467" y="26934"/>
                </a:cubicBezTo>
                <a:lnTo>
                  <a:pt x="53867" y="26934"/>
                </a:lnTo>
                <a:lnTo>
                  <a:pt x="53867" y="13467"/>
                </a:lnTo>
                <a:cubicBezTo>
                  <a:pt x="53867" y="6018"/>
                  <a:pt x="59885" y="0"/>
                  <a:pt x="67334" y="0"/>
                </a:cubicBezTo>
                <a:close/>
                <a:moveTo>
                  <a:pt x="175069" y="113963"/>
                </a:moveTo>
                <a:lnTo>
                  <a:pt x="153901" y="161602"/>
                </a:lnTo>
                <a:lnTo>
                  <a:pt x="196237" y="161602"/>
                </a:lnTo>
                <a:lnTo>
                  <a:pt x="175069" y="113963"/>
                </a:ln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2" name="Text 50"/>
          <p:cNvSpPr/>
          <p:nvPr/>
        </p:nvSpPr>
        <p:spPr>
          <a:xfrm>
            <a:off x="8284814" y="4809126"/>
            <a:ext cx="3456495" cy="2513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5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Язык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284814" y="5168242"/>
            <a:ext cx="3501384" cy="3232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2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 русском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284814" y="5599181"/>
            <a:ext cx="3438539" cy="45787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Полное сопровождение на родном языке. Переводчик на всех этапах.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284814" y="6203170"/>
            <a:ext cx="3366716" cy="7182"/>
          </a:xfrm>
          <a:custGeom>
            <a:avLst/>
            <a:gdLst/>
            <a:ahLst/>
            <a:cxnLst/>
            <a:rect l="l" t="t" r="r" b="b"/>
            <a:pathLst>
              <a:path w="3366716" h="7182">
                <a:moveTo>
                  <a:pt x="0" y="0"/>
                </a:moveTo>
                <a:lnTo>
                  <a:pt x="3366716" y="0"/>
                </a:lnTo>
                <a:lnTo>
                  <a:pt x="3366716" y="7182"/>
                </a:lnTo>
                <a:lnTo>
                  <a:pt x="0" y="7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8294914" y="6386322"/>
            <a:ext cx="141402" cy="125691"/>
          </a:xfrm>
          <a:custGeom>
            <a:avLst/>
            <a:gdLst/>
            <a:ahLst/>
            <a:cxnLst/>
            <a:rect l="l" t="t" r="r" b="b"/>
            <a:pathLst>
              <a:path w="141402" h="125691">
                <a:moveTo>
                  <a:pt x="94268" y="35351"/>
                </a:moveTo>
                <a:cubicBezTo>
                  <a:pt x="94268" y="59212"/>
                  <a:pt x="73156" y="78557"/>
                  <a:pt x="47134" y="78557"/>
                </a:cubicBezTo>
                <a:cubicBezTo>
                  <a:pt x="40579" y="78557"/>
                  <a:pt x="34344" y="77329"/>
                  <a:pt x="28673" y="75120"/>
                </a:cubicBezTo>
                <a:lnTo>
                  <a:pt x="8641" y="85725"/>
                </a:lnTo>
                <a:cubicBezTo>
                  <a:pt x="6358" y="86928"/>
                  <a:pt x="3560" y="86511"/>
                  <a:pt x="1718" y="84694"/>
                </a:cubicBezTo>
                <a:cubicBezTo>
                  <a:pt x="-123" y="82877"/>
                  <a:pt x="-540" y="80054"/>
                  <a:pt x="687" y="77771"/>
                </a:cubicBezTo>
                <a:lnTo>
                  <a:pt x="9427" y="61274"/>
                </a:lnTo>
                <a:cubicBezTo>
                  <a:pt x="3511" y="54057"/>
                  <a:pt x="0" y="45072"/>
                  <a:pt x="0" y="35351"/>
                </a:cubicBezTo>
                <a:cubicBezTo>
                  <a:pt x="0" y="11489"/>
                  <a:pt x="21112" y="-7856"/>
                  <a:pt x="47134" y="-7856"/>
                </a:cubicBezTo>
                <a:cubicBezTo>
                  <a:pt x="73156" y="-7856"/>
                  <a:pt x="94268" y="11489"/>
                  <a:pt x="94268" y="35351"/>
                </a:cubicBezTo>
                <a:close/>
                <a:moveTo>
                  <a:pt x="94268" y="125691"/>
                </a:moveTo>
                <a:cubicBezTo>
                  <a:pt x="71167" y="125691"/>
                  <a:pt x="51946" y="110446"/>
                  <a:pt x="47920" y="90340"/>
                </a:cubicBezTo>
                <a:cubicBezTo>
                  <a:pt x="77378" y="89972"/>
                  <a:pt x="102983" y="69007"/>
                  <a:pt x="105806" y="40579"/>
                </a:cubicBezTo>
                <a:cubicBezTo>
                  <a:pt x="126255" y="45293"/>
                  <a:pt x="141402" y="62256"/>
                  <a:pt x="141402" y="82485"/>
                </a:cubicBezTo>
                <a:cubicBezTo>
                  <a:pt x="141402" y="92206"/>
                  <a:pt x="137892" y="101191"/>
                  <a:pt x="131975" y="108408"/>
                </a:cubicBezTo>
                <a:lnTo>
                  <a:pt x="140715" y="124905"/>
                </a:lnTo>
                <a:cubicBezTo>
                  <a:pt x="141918" y="127188"/>
                  <a:pt x="141500" y="129987"/>
                  <a:pt x="139684" y="131828"/>
                </a:cubicBezTo>
                <a:cubicBezTo>
                  <a:pt x="137867" y="133669"/>
                  <a:pt x="135044" y="134086"/>
                  <a:pt x="132761" y="132859"/>
                </a:cubicBezTo>
                <a:lnTo>
                  <a:pt x="112729" y="122254"/>
                </a:lnTo>
                <a:cubicBezTo>
                  <a:pt x="107058" y="124463"/>
                  <a:pt x="100823" y="125691"/>
                  <a:pt x="94268" y="125691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7" name="Text 55"/>
          <p:cNvSpPr/>
          <p:nvPr/>
        </p:nvSpPr>
        <p:spPr>
          <a:xfrm>
            <a:off x="8497190" y="6350411"/>
            <a:ext cx="3217185" cy="1795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0" dirty="0">
                <a:solidFill>
                  <a:srgbClr val="FFFFFF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Понятно и удобно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41E3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ЦЕЛЕВАЯ АУДИТОРИЯ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A1A2E"/>
                </a:solidFill>
                <a:latin typeface="Alimama ShuHeiTi" pitchFamily="34" charset="-122"/>
                <a:ea typeface="Alimama ShuHeiTi" pitchFamily="34" charset="-122"/>
                <a:cs typeface="Alimama ShuHeiTi" pitchFamily="34" charset="-120"/>
              </a:rPr>
              <a:t>Для кого этот пакет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81100"/>
            <a:ext cx="5619750" cy="5295900"/>
          </a:xfrm>
          <a:custGeom>
            <a:avLst/>
            <a:gdLst/>
            <a:ahLst/>
            <a:cxnLst/>
            <a:rect l="l" t="t" r="r" b="b"/>
            <a:pathLst>
              <a:path w="5619750" h="5295900">
                <a:moveTo>
                  <a:pt x="114286" y="0"/>
                </a:moveTo>
                <a:lnTo>
                  <a:pt x="5505464" y="0"/>
                </a:lnTo>
                <a:cubicBezTo>
                  <a:pt x="5568583" y="0"/>
                  <a:pt x="5619750" y="51167"/>
                  <a:pt x="5619750" y="114286"/>
                </a:cubicBezTo>
                <a:lnTo>
                  <a:pt x="5619750" y="5181614"/>
                </a:lnTo>
                <a:cubicBezTo>
                  <a:pt x="5619750" y="5244733"/>
                  <a:pt x="5568583" y="5295900"/>
                  <a:pt x="5505464" y="5295900"/>
                </a:cubicBezTo>
                <a:lnTo>
                  <a:pt x="114286" y="5295900"/>
                </a:lnTo>
                <a:cubicBezTo>
                  <a:pt x="51167" y="5295900"/>
                  <a:pt x="0" y="5244733"/>
                  <a:pt x="0" y="5181614"/>
                </a:cubicBezTo>
                <a:lnTo>
                  <a:pt x="0" y="114286"/>
                </a:lnTo>
                <a:cubicBezTo>
                  <a:pt x="0" y="51210"/>
                  <a:pt x="51210" y="0"/>
                  <a:pt x="114286" y="0"/>
                </a:cubicBezTo>
                <a:close/>
              </a:path>
            </a:pathLst>
          </a:custGeom>
          <a:gradFill flip="none" rotWithShape="1">
            <a:gsLst>
              <a:gs pos="0">
                <a:srgbClr val="C41E3A"/>
              </a:gs>
              <a:gs pos="100000">
                <a:srgbClr val="8B0000"/>
              </a:gs>
            </a:gsLst>
            <a:lin ang="2700000" scaled="1"/>
          </a:gradFill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71500" y="1371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23900" y="1524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1219200" y="1485900"/>
            <a:ext cx="22764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Идеально подходит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1500" y="20574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685800" y="2171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809625" y="22860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47625" y="23813"/>
                </a:moveTo>
                <a:cubicBezTo>
                  <a:pt x="47625" y="13305"/>
                  <a:pt x="56168" y="4763"/>
                  <a:pt x="66675" y="4763"/>
                </a:cubicBezTo>
                <a:cubicBezTo>
                  <a:pt x="77182" y="4763"/>
                  <a:pt x="85725" y="13305"/>
                  <a:pt x="85725" y="23813"/>
                </a:cubicBezTo>
                <a:lnTo>
                  <a:pt x="85725" y="38100"/>
                </a:lnTo>
                <a:lnTo>
                  <a:pt x="47625" y="38100"/>
                </a:lnTo>
                <a:lnTo>
                  <a:pt x="47625" y="23813"/>
                </a:lnTo>
                <a:close/>
                <a:moveTo>
                  <a:pt x="33338" y="38100"/>
                </a:moveTo>
                <a:lnTo>
                  <a:pt x="14288" y="38100"/>
                </a:lnTo>
                <a:cubicBezTo>
                  <a:pt x="6400" y="38100"/>
                  <a:pt x="0" y="44500"/>
                  <a:pt x="0" y="52388"/>
                </a:cubicBezTo>
                <a:lnTo>
                  <a:pt x="0" y="114300"/>
                </a:lnTo>
                <a:cubicBezTo>
                  <a:pt x="0" y="130076"/>
                  <a:pt x="12799" y="142875"/>
                  <a:pt x="28575" y="142875"/>
                </a:cubicBezTo>
                <a:lnTo>
                  <a:pt x="104775" y="142875"/>
                </a:lnTo>
                <a:cubicBezTo>
                  <a:pt x="120551" y="142875"/>
                  <a:pt x="133350" y="130076"/>
                  <a:pt x="133350" y="114300"/>
                </a:cubicBezTo>
                <a:lnTo>
                  <a:pt x="133350" y="52388"/>
                </a:lnTo>
                <a:cubicBezTo>
                  <a:pt x="133350" y="44500"/>
                  <a:pt x="126950" y="38100"/>
                  <a:pt x="119062" y="38100"/>
                </a:cubicBezTo>
                <a:lnTo>
                  <a:pt x="100013" y="38100"/>
                </a:lnTo>
                <a:lnTo>
                  <a:pt x="100013" y="23813"/>
                </a:lnTo>
                <a:cubicBezTo>
                  <a:pt x="100013" y="5388"/>
                  <a:pt x="85100" y="-9525"/>
                  <a:pt x="66675" y="-9525"/>
                </a:cubicBezTo>
                <a:cubicBezTo>
                  <a:pt x="48250" y="-9525"/>
                  <a:pt x="33338" y="5388"/>
                  <a:pt x="33338" y="23813"/>
                </a:cubicBezTo>
                <a:lnTo>
                  <a:pt x="33338" y="38100"/>
                </a:lnTo>
                <a:close/>
                <a:moveTo>
                  <a:pt x="40481" y="52388"/>
                </a:moveTo>
                <a:cubicBezTo>
                  <a:pt x="44424" y="52388"/>
                  <a:pt x="47625" y="55589"/>
                  <a:pt x="47625" y="59531"/>
                </a:cubicBezTo>
                <a:cubicBezTo>
                  <a:pt x="47625" y="63474"/>
                  <a:pt x="44424" y="66675"/>
                  <a:pt x="40481" y="66675"/>
                </a:cubicBezTo>
                <a:cubicBezTo>
                  <a:pt x="36539" y="66675"/>
                  <a:pt x="33338" y="63474"/>
                  <a:pt x="33338" y="59531"/>
                </a:cubicBezTo>
                <a:cubicBezTo>
                  <a:pt x="33338" y="55589"/>
                  <a:pt x="36539" y="52388"/>
                  <a:pt x="40481" y="52388"/>
                </a:cubicBezTo>
                <a:close/>
                <a:moveTo>
                  <a:pt x="85725" y="59531"/>
                </a:moveTo>
                <a:cubicBezTo>
                  <a:pt x="85725" y="55589"/>
                  <a:pt x="88926" y="52388"/>
                  <a:pt x="92869" y="52388"/>
                </a:cubicBezTo>
                <a:cubicBezTo>
                  <a:pt x="96811" y="52388"/>
                  <a:pt x="100013" y="55589"/>
                  <a:pt x="100013" y="59531"/>
                </a:cubicBezTo>
                <a:cubicBezTo>
                  <a:pt x="100013" y="63474"/>
                  <a:pt x="96811" y="66675"/>
                  <a:pt x="92869" y="66675"/>
                </a:cubicBezTo>
                <a:cubicBezTo>
                  <a:pt x="88926" y="66675"/>
                  <a:pt x="85725" y="63474"/>
                  <a:pt x="85725" y="5953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1181100" y="2171700"/>
            <a:ext cx="39243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Продавцы на Ozon Global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81100" y="2400300"/>
            <a:ext cx="39147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Прямые поставки из Китая, работа с китайскими фабриками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1500" y="28194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685800" y="2933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781050" y="30480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310" y="33338"/>
                </a:moveTo>
                <a:cubicBezTo>
                  <a:pt x="108466" y="33338"/>
                  <a:pt x="119122" y="22681"/>
                  <a:pt x="119122" y="9525"/>
                </a:cubicBezTo>
                <a:lnTo>
                  <a:pt x="135047" y="9525"/>
                </a:lnTo>
                <a:cubicBezTo>
                  <a:pt x="140107" y="9525"/>
                  <a:pt x="144959" y="11519"/>
                  <a:pt x="148530" y="15091"/>
                </a:cubicBezTo>
                <a:lnTo>
                  <a:pt x="183833" y="50423"/>
                </a:lnTo>
                <a:cubicBezTo>
                  <a:pt x="187553" y="54144"/>
                  <a:pt x="187553" y="60186"/>
                  <a:pt x="183833" y="63907"/>
                </a:cubicBezTo>
                <a:lnTo>
                  <a:pt x="168741" y="78998"/>
                </a:lnTo>
                <a:cubicBezTo>
                  <a:pt x="165021" y="82719"/>
                  <a:pt x="158978" y="82719"/>
                  <a:pt x="155258" y="78998"/>
                </a:cubicBezTo>
                <a:lnTo>
                  <a:pt x="142935" y="66675"/>
                </a:lnTo>
                <a:lnTo>
                  <a:pt x="142935" y="133350"/>
                </a:lnTo>
                <a:cubicBezTo>
                  <a:pt x="142935" y="143857"/>
                  <a:pt x="134392" y="152400"/>
                  <a:pt x="123885" y="152400"/>
                </a:cubicBezTo>
                <a:lnTo>
                  <a:pt x="66735" y="152400"/>
                </a:lnTo>
                <a:cubicBezTo>
                  <a:pt x="56227" y="152400"/>
                  <a:pt x="47685" y="143857"/>
                  <a:pt x="47685" y="133350"/>
                </a:cubicBezTo>
                <a:lnTo>
                  <a:pt x="47685" y="66675"/>
                </a:lnTo>
                <a:lnTo>
                  <a:pt x="35362" y="78998"/>
                </a:lnTo>
                <a:cubicBezTo>
                  <a:pt x="31641" y="82719"/>
                  <a:pt x="25598" y="82719"/>
                  <a:pt x="21878" y="78998"/>
                </a:cubicBezTo>
                <a:lnTo>
                  <a:pt x="6816" y="63877"/>
                </a:lnTo>
                <a:cubicBezTo>
                  <a:pt x="3096" y="60156"/>
                  <a:pt x="3096" y="54114"/>
                  <a:pt x="6816" y="50393"/>
                </a:cubicBezTo>
                <a:lnTo>
                  <a:pt x="42118" y="15091"/>
                </a:lnTo>
                <a:cubicBezTo>
                  <a:pt x="45690" y="11519"/>
                  <a:pt x="50542" y="9525"/>
                  <a:pt x="55602" y="9525"/>
                </a:cubicBezTo>
                <a:lnTo>
                  <a:pt x="71527" y="9525"/>
                </a:lnTo>
                <a:cubicBezTo>
                  <a:pt x="71527" y="22681"/>
                  <a:pt x="82183" y="33338"/>
                  <a:pt x="95339" y="3333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1181100" y="2933700"/>
            <a:ext cx="40671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Поставщики Wildberries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81100" y="3162300"/>
            <a:ext cx="40576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Работа через китайское юрлицо для поставок на маркетплейс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35814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685800" y="3695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800100" y="3810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9525" y="9525"/>
                </a:moveTo>
                <a:cubicBezTo>
                  <a:pt x="4256" y="9525"/>
                  <a:pt x="0" y="13781"/>
                  <a:pt x="0" y="19050"/>
                </a:cubicBezTo>
                <a:lnTo>
                  <a:pt x="0" y="128588"/>
                </a:lnTo>
                <a:cubicBezTo>
                  <a:pt x="0" y="136475"/>
                  <a:pt x="6400" y="142875"/>
                  <a:pt x="14288" y="142875"/>
                </a:cubicBezTo>
                <a:lnTo>
                  <a:pt x="138113" y="142875"/>
                </a:lnTo>
                <a:cubicBezTo>
                  <a:pt x="146000" y="142875"/>
                  <a:pt x="152400" y="136475"/>
                  <a:pt x="152400" y="128588"/>
                </a:cubicBezTo>
                <a:lnTo>
                  <a:pt x="152400" y="45303"/>
                </a:lnTo>
                <a:cubicBezTo>
                  <a:pt x="152400" y="39886"/>
                  <a:pt x="146625" y="36463"/>
                  <a:pt x="141863" y="39023"/>
                </a:cubicBezTo>
                <a:lnTo>
                  <a:pt x="95250" y="64115"/>
                </a:lnTo>
                <a:lnTo>
                  <a:pt x="95250" y="45303"/>
                </a:lnTo>
                <a:cubicBezTo>
                  <a:pt x="95250" y="39886"/>
                  <a:pt x="89475" y="36463"/>
                  <a:pt x="84713" y="39023"/>
                </a:cubicBezTo>
                <a:lnTo>
                  <a:pt x="38100" y="64115"/>
                </a:lnTo>
                <a:lnTo>
                  <a:pt x="38100" y="19050"/>
                </a:lnTo>
                <a:cubicBezTo>
                  <a:pt x="38100" y="13781"/>
                  <a:pt x="33844" y="9525"/>
                  <a:pt x="28575" y="9525"/>
                </a:cubicBezTo>
                <a:lnTo>
                  <a:pt x="9525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1181100" y="3695700"/>
            <a:ext cx="34290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Закупщики на фабриках Гуанчжоу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81100" y="3924300"/>
            <a:ext cx="34194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Одежда, электроника, товары для дома, аксессуары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71500" y="43434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685800" y="4457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781050" y="45720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38100" y="9525"/>
                </a:moveTo>
                <a:cubicBezTo>
                  <a:pt x="27593" y="9525"/>
                  <a:pt x="19050" y="18068"/>
                  <a:pt x="19050" y="28575"/>
                </a:cubicBezTo>
                <a:lnTo>
                  <a:pt x="19050" y="100013"/>
                </a:lnTo>
                <a:lnTo>
                  <a:pt x="38100" y="100013"/>
                </a:lnTo>
                <a:lnTo>
                  <a:pt x="38100" y="28575"/>
                </a:lnTo>
                <a:lnTo>
                  <a:pt x="152400" y="28575"/>
                </a:lnTo>
                <a:lnTo>
                  <a:pt x="152400" y="100013"/>
                </a:lnTo>
                <a:lnTo>
                  <a:pt x="171450" y="100013"/>
                </a:lnTo>
                <a:lnTo>
                  <a:pt x="171450" y="28575"/>
                </a:lnTo>
                <a:cubicBezTo>
                  <a:pt x="171450" y="18068"/>
                  <a:pt x="162907" y="9525"/>
                  <a:pt x="152400" y="9525"/>
                </a:cubicBezTo>
                <a:lnTo>
                  <a:pt x="38100" y="9525"/>
                </a:lnTo>
                <a:close/>
                <a:moveTo>
                  <a:pt x="5715" y="114300"/>
                </a:moveTo>
                <a:cubicBezTo>
                  <a:pt x="2560" y="114300"/>
                  <a:pt x="0" y="116860"/>
                  <a:pt x="0" y="120015"/>
                </a:cubicBezTo>
                <a:cubicBezTo>
                  <a:pt x="0" y="132636"/>
                  <a:pt x="10239" y="142875"/>
                  <a:pt x="22860" y="142875"/>
                </a:cubicBezTo>
                <a:lnTo>
                  <a:pt x="167640" y="142875"/>
                </a:lnTo>
                <a:cubicBezTo>
                  <a:pt x="180261" y="142875"/>
                  <a:pt x="190500" y="132636"/>
                  <a:pt x="190500" y="120015"/>
                </a:cubicBezTo>
                <a:cubicBezTo>
                  <a:pt x="190500" y="116860"/>
                  <a:pt x="187940" y="114300"/>
                  <a:pt x="184785" y="114300"/>
                </a:cubicBezTo>
                <a:lnTo>
                  <a:pt x="5715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1181100" y="4457700"/>
            <a:ext cx="35528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E-commerce предприниматели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181100" y="4686300"/>
            <a:ext cx="35433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AliExpress, 1688, Taobao — локальные закупки в Китае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71500" y="51054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685800" y="5219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781050" y="533400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9050" y="28575"/>
                </a:moveTo>
                <a:cubicBezTo>
                  <a:pt x="19050" y="18068"/>
                  <a:pt x="27593" y="9525"/>
                  <a:pt x="38100" y="9525"/>
                </a:cubicBezTo>
                <a:lnTo>
                  <a:pt x="123825" y="9525"/>
                </a:lnTo>
                <a:cubicBezTo>
                  <a:pt x="134332" y="9525"/>
                  <a:pt x="142875" y="18068"/>
                  <a:pt x="142875" y="28575"/>
                </a:cubicBezTo>
                <a:lnTo>
                  <a:pt x="142875" y="38100"/>
                </a:lnTo>
                <a:lnTo>
                  <a:pt x="157966" y="38100"/>
                </a:lnTo>
                <a:cubicBezTo>
                  <a:pt x="163026" y="38100"/>
                  <a:pt x="167878" y="40094"/>
                  <a:pt x="171450" y="43666"/>
                </a:cubicBezTo>
                <a:lnTo>
                  <a:pt x="184934" y="57150"/>
                </a:lnTo>
                <a:cubicBezTo>
                  <a:pt x="188506" y="60722"/>
                  <a:pt x="190500" y="65574"/>
                  <a:pt x="190500" y="70634"/>
                </a:cubicBezTo>
                <a:lnTo>
                  <a:pt x="190500" y="114300"/>
                </a:lnTo>
                <a:cubicBezTo>
                  <a:pt x="190500" y="124807"/>
                  <a:pt x="181957" y="133350"/>
                  <a:pt x="171450" y="133350"/>
                </a:cubicBezTo>
                <a:lnTo>
                  <a:pt x="170468" y="133350"/>
                </a:lnTo>
                <a:cubicBezTo>
                  <a:pt x="167372" y="144334"/>
                  <a:pt x="157252" y="152400"/>
                  <a:pt x="145256" y="152400"/>
                </a:cubicBezTo>
                <a:cubicBezTo>
                  <a:pt x="133261" y="152400"/>
                  <a:pt x="123170" y="144334"/>
                  <a:pt x="120045" y="133350"/>
                </a:cubicBezTo>
                <a:lnTo>
                  <a:pt x="89505" y="133350"/>
                </a:lnTo>
                <a:cubicBezTo>
                  <a:pt x="86410" y="144334"/>
                  <a:pt x="76289" y="152400"/>
                  <a:pt x="64294" y="152400"/>
                </a:cubicBezTo>
                <a:cubicBezTo>
                  <a:pt x="52298" y="152400"/>
                  <a:pt x="42208" y="144334"/>
                  <a:pt x="39082" y="133350"/>
                </a:cubicBezTo>
                <a:lnTo>
                  <a:pt x="38100" y="133350"/>
                </a:lnTo>
                <a:cubicBezTo>
                  <a:pt x="27593" y="133350"/>
                  <a:pt x="19050" y="124807"/>
                  <a:pt x="19050" y="114300"/>
                </a:cubicBezTo>
                <a:lnTo>
                  <a:pt x="19050" y="100013"/>
                </a:lnTo>
                <a:lnTo>
                  <a:pt x="7144" y="100013"/>
                </a:lnTo>
                <a:cubicBezTo>
                  <a:pt x="3185" y="100013"/>
                  <a:pt x="0" y="96828"/>
                  <a:pt x="0" y="92869"/>
                </a:cubicBezTo>
                <a:cubicBezTo>
                  <a:pt x="0" y="88910"/>
                  <a:pt x="3185" y="85725"/>
                  <a:pt x="7144" y="85725"/>
                </a:cubicBezTo>
                <a:lnTo>
                  <a:pt x="40481" y="85725"/>
                </a:lnTo>
                <a:cubicBezTo>
                  <a:pt x="44440" y="85725"/>
                  <a:pt x="47625" y="82540"/>
                  <a:pt x="47625" y="78581"/>
                </a:cubicBezTo>
                <a:cubicBezTo>
                  <a:pt x="47625" y="74622"/>
                  <a:pt x="44440" y="71438"/>
                  <a:pt x="40481" y="71438"/>
                </a:cubicBezTo>
                <a:lnTo>
                  <a:pt x="7144" y="71438"/>
                </a:lnTo>
                <a:cubicBezTo>
                  <a:pt x="3185" y="71438"/>
                  <a:pt x="0" y="68253"/>
                  <a:pt x="0" y="64294"/>
                </a:cubicBezTo>
                <a:cubicBezTo>
                  <a:pt x="0" y="60335"/>
                  <a:pt x="3185" y="57150"/>
                  <a:pt x="7144" y="57150"/>
                </a:cubicBezTo>
                <a:lnTo>
                  <a:pt x="59531" y="57150"/>
                </a:lnTo>
                <a:cubicBezTo>
                  <a:pt x="63490" y="57150"/>
                  <a:pt x="66675" y="53965"/>
                  <a:pt x="66675" y="50006"/>
                </a:cubicBezTo>
                <a:cubicBezTo>
                  <a:pt x="66675" y="46047"/>
                  <a:pt x="63490" y="42863"/>
                  <a:pt x="59531" y="42863"/>
                </a:cubicBezTo>
                <a:lnTo>
                  <a:pt x="7144" y="42863"/>
                </a:lnTo>
                <a:cubicBezTo>
                  <a:pt x="3185" y="42863"/>
                  <a:pt x="0" y="39678"/>
                  <a:pt x="0" y="35719"/>
                </a:cubicBezTo>
                <a:cubicBezTo>
                  <a:pt x="0" y="31760"/>
                  <a:pt x="3185" y="28575"/>
                  <a:pt x="7144" y="28575"/>
                </a:cubicBezTo>
                <a:lnTo>
                  <a:pt x="19050" y="28575"/>
                </a:lnTo>
                <a:close/>
                <a:moveTo>
                  <a:pt x="171450" y="85725"/>
                </a:moveTo>
                <a:lnTo>
                  <a:pt x="171450" y="70634"/>
                </a:lnTo>
                <a:lnTo>
                  <a:pt x="157966" y="57150"/>
                </a:lnTo>
                <a:lnTo>
                  <a:pt x="142875" y="57150"/>
                </a:lnTo>
                <a:lnTo>
                  <a:pt x="142875" y="85725"/>
                </a:lnTo>
                <a:lnTo>
                  <a:pt x="171450" y="85725"/>
                </a:lnTo>
                <a:close/>
                <a:moveTo>
                  <a:pt x="76200" y="126206"/>
                </a:moveTo>
                <a:cubicBezTo>
                  <a:pt x="76200" y="119635"/>
                  <a:pt x="70865" y="114300"/>
                  <a:pt x="64294" y="114300"/>
                </a:cubicBezTo>
                <a:cubicBezTo>
                  <a:pt x="57723" y="114300"/>
                  <a:pt x="52388" y="119635"/>
                  <a:pt x="52388" y="126206"/>
                </a:cubicBezTo>
                <a:cubicBezTo>
                  <a:pt x="52388" y="132777"/>
                  <a:pt x="57723" y="138113"/>
                  <a:pt x="64294" y="138113"/>
                </a:cubicBezTo>
                <a:cubicBezTo>
                  <a:pt x="70865" y="138113"/>
                  <a:pt x="76200" y="132777"/>
                  <a:pt x="76200" y="126206"/>
                </a:cubicBezTo>
                <a:close/>
                <a:moveTo>
                  <a:pt x="145256" y="138113"/>
                </a:moveTo>
                <a:cubicBezTo>
                  <a:pt x="151827" y="138113"/>
                  <a:pt x="157163" y="132777"/>
                  <a:pt x="157163" y="126206"/>
                </a:cubicBezTo>
                <a:cubicBezTo>
                  <a:pt x="157163" y="119635"/>
                  <a:pt x="151827" y="114300"/>
                  <a:pt x="145256" y="114300"/>
                </a:cubicBezTo>
                <a:cubicBezTo>
                  <a:pt x="138685" y="114300"/>
                  <a:pt x="133350" y="119635"/>
                  <a:pt x="133350" y="126206"/>
                </a:cubicBezTo>
                <a:cubicBezTo>
                  <a:pt x="133350" y="132777"/>
                  <a:pt x="138685" y="138113"/>
                  <a:pt x="145256" y="138113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31" name="Text 29"/>
          <p:cNvSpPr/>
          <p:nvPr/>
        </p:nvSpPr>
        <p:spPr>
          <a:xfrm>
            <a:off x="1181100" y="5219700"/>
            <a:ext cx="38195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Логистические компании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181100" y="5448300"/>
            <a:ext cx="38100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Ваш сайт — synergy для работы с китайскими партнёрами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210300" y="1181100"/>
            <a:ext cx="5600700" cy="4419600"/>
          </a:xfrm>
          <a:custGeom>
            <a:avLst/>
            <a:gdLst/>
            <a:ahLst/>
            <a:cxnLst/>
            <a:rect l="l" t="t" r="r" b="b"/>
            <a:pathLst>
              <a:path w="5600700" h="4419600">
                <a:moveTo>
                  <a:pt x="38100" y="0"/>
                </a:moveTo>
                <a:lnTo>
                  <a:pt x="5486409" y="0"/>
                </a:lnTo>
                <a:cubicBezTo>
                  <a:pt x="5549488" y="0"/>
                  <a:pt x="5600700" y="51212"/>
                  <a:pt x="5600700" y="114291"/>
                </a:cubicBezTo>
                <a:lnTo>
                  <a:pt x="5600700" y="4305309"/>
                </a:lnTo>
                <a:cubicBezTo>
                  <a:pt x="5600700" y="4368430"/>
                  <a:pt x="5549530" y="4419600"/>
                  <a:pt x="5486409" y="4419600"/>
                </a:cubicBezTo>
                <a:lnTo>
                  <a:pt x="38100" y="4419600"/>
                </a:lnTo>
                <a:cubicBezTo>
                  <a:pt x="17072" y="4419600"/>
                  <a:pt x="0" y="4402528"/>
                  <a:pt x="0" y="438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3F4F6"/>
          </a:solidFill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6210300" y="1181100"/>
            <a:ext cx="38100" cy="4419600"/>
          </a:xfrm>
          <a:custGeom>
            <a:avLst/>
            <a:gdLst/>
            <a:ahLst/>
            <a:cxnLst/>
            <a:rect l="l" t="t" r="r" b="b"/>
            <a:pathLst>
              <a:path w="38100" h="4419600">
                <a:moveTo>
                  <a:pt x="38100" y="0"/>
                </a:moveTo>
                <a:lnTo>
                  <a:pt x="38100" y="0"/>
                </a:lnTo>
                <a:lnTo>
                  <a:pt x="38100" y="4419600"/>
                </a:lnTo>
                <a:lnTo>
                  <a:pt x="38100" y="4419600"/>
                </a:lnTo>
                <a:cubicBezTo>
                  <a:pt x="17072" y="4419600"/>
                  <a:pt x="0" y="4402528"/>
                  <a:pt x="0" y="438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99A1AF"/>
          </a:solidFill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6419850" y="1371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99A1AF"/>
          </a:solidFill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6572250" y="1524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74563" y="74563"/>
                </a:moveTo>
                <a:cubicBezTo>
                  <a:pt x="78760" y="70366"/>
                  <a:pt x="85546" y="70366"/>
                  <a:pt x="89699" y="74563"/>
                </a:cubicBezTo>
                <a:lnTo>
                  <a:pt x="114255" y="99120"/>
                </a:lnTo>
                <a:lnTo>
                  <a:pt x="138812" y="74563"/>
                </a:lnTo>
                <a:cubicBezTo>
                  <a:pt x="143009" y="70366"/>
                  <a:pt x="149796" y="70366"/>
                  <a:pt x="153948" y="74563"/>
                </a:cubicBezTo>
                <a:cubicBezTo>
                  <a:pt x="158100" y="78760"/>
                  <a:pt x="158145" y="85546"/>
                  <a:pt x="153948" y="89699"/>
                </a:cubicBezTo>
                <a:lnTo>
                  <a:pt x="129391" y="114255"/>
                </a:lnTo>
                <a:lnTo>
                  <a:pt x="153948" y="138812"/>
                </a:lnTo>
                <a:cubicBezTo>
                  <a:pt x="158145" y="143009"/>
                  <a:pt x="158145" y="149796"/>
                  <a:pt x="153948" y="153948"/>
                </a:cubicBezTo>
                <a:cubicBezTo>
                  <a:pt x="149751" y="158100"/>
                  <a:pt x="142964" y="158145"/>
                  <a:pt x="138812" y="153948"/>
                </a:cubicBezTo>
                <a:lnTo>
                  <a:pt x="114255" y="129391"/>
                </a:lnTo>
                <a:lnTo>
                  <a:pt x="89699" y="153948"/>
                </a:lnTo>
                <a:cubicBezTo>
                  <a:pt x="85502" y="158145"/>
                  <a:pt x="78715" y="158145"/>
                  <a:pt x="74563" y="153948"/>
                </a:cubicBezTo>
                <a:cubicBezTo>
                  <a:pt x="70411" y="149751"/>
                  <a:pt x="70366" y="142964"/>
                  <a:pt x="74563" y="138812"/>
                </a:cubicBezTo>
                <a:lnTo>
                  <a:pt x="99120" y="114255"/>
                </a:lnTo>
                <a:lnTo>
                  <a:pt x="74563" y="89699"/>
                </a:lnTo>
                <a:cubicBezTo>
                  <a:pt x="70366" y="85502"/>
                  <a:pt x="70366" y="78715"/>
                  <a:pt x="74563" y="74563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p/>
        </p:txBody>
      </p:sp>
      <p:sp>
        <p:nvSpPr>
          <p:cNvPr id="37" name="Text 35"/>
          <p:cNvSpPr/>
          <p:nvPr/>
        </p:nvSpPr>
        <p:spPr>
          <a:xfrm>
            <a:off x="7067550" y="1485900"/>
            <a:ext cx="14954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Не подходит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19850" y="2057400"/>
            <a:ext cx="5200650" cy="723900"/>
          </a:xfrm>
          <a:custGeom>
            <a:avLst/>
            <a:gdLst/>
            <a:ahLst/>
            <a:cxnLst/>
            <a:rect l="l" t="t" r="r" b="b"/>
            <a:pathLst>
              <a:path w="5200650" h="723900">
                <a:moveTo>
                  <a:pt x="76198" y="0"/>
                </a:moveTo>
                <a:lnTo>
                  <a:pt x="5124452" y="0"/>
                </a:lnTo>
                <a:cubicBezTo>
                  <a:pt x="5166507" y="0"/>
                  <a:pt x="5200650" y="34143"/>
                  <a:pt x="5200650" y="76198"/>
                </a:cubicBezTo>
                <a:lnTo>
                  <a:pt x="5200650" y="647702"/>
                </a:lnTo>
                <a:cubicBezTo>
                  <a:pt x="5200650" y="689757"/>
                  <a:pt x="5166507" y="723900"/>
                  <a:pt x="512445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6617494" y="224790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18451" y="24579"/>
                </a:moveTo>
                <a:cubicBezTo>
                  <a:pt x="14265" y="20393"/>
                  <a:pt x="7467" y="20393"/>
                  <a:pt x="3282" y="24579"/>
                </a:cubicBezTo>
                <a:cubicBezTo>
                  <a:pt x="-904" y="28765"/>
                  <a:pt x="-904" y="35562"/>
                  <a:pt x="3282" y="39748"/>
                </a:cubicBezTo>
                <a:lnTo>
                  <a:pt x="49292" y="85725"/>
                </a:lnTo>
                <a:lnTo>
                  <a:pt x="3315" y="131735"/>
                </a:lnTo>
                <a:cubicBezTo>
                  <a:pt x="-871" y="135921"/>
                  <a:pt x="-871" y="142719"/>
                  <a:pt x="3315" y="146905"/>
                </a:cubicBezTo>
                <a:cubicBezTo>
                  <a:pt x="7501" y="151090"/>
                  <a:pt x="14299" y="151090"/>
                  <a:pt x="18484" y="146905"/>
                </a:cubicBezTo>
                <a:lnTo>
                  <a:pt x="64461" y="100894"/>
                </a:lnTo>
                <a:lnTo>
                  <a:pt x="110471" y="146871"/>
                </a:lnTo>
                <a:cubicBezTo>
                  <a:pt x="114657" y="151057"/>
                  <a:pt x="121455" y="151057"/>
                  <a:pt x="125641" y="146871"/>
                </a:cubicBezTo>
                <a:cubicBezTo>
                  <a:pt x="129826" y="142685"/>
                  <a:pt x="129826" y="135888"/>
                  <a:pt x="125641" y="131702"/>
                </a:cubicBezTo>
                <a:lnTo>
                  <a:pt x="79630" y="85725"/>
                </a:lnTo>
                <a:lnTo>
                  <a:pt x="125607" y="39715"/>
                </a:lnTo>
                <a:cubicBezTo>
                  <a:pt x="129793" y="35529"/>
                  <a:pt x="129793" y="28731"/>
                  <a:pt x="125607" y="24545"/>
                </a:cubicBezTo>
                <a:cubicBezTo>
                  <a:pt x="121421" y="20360"/>
                  <a:pt x="114624" y="20360"/>
                  <a:pt x="110438" y="24545"/>
                </a:cubicBezTo>
                <a:lnTo>
                  <a:pt x="64461" y="70556"/>
                </a:lnTo>
                <a:lnTo>
                  <a:pt x="18451" y="24579"/>
                </a:lnTo>
                <a:close/>
              </a:path>
            </a:pathLst>
          </a:custGeom>
          <a:solidFill>
            <a:srgbClr val="99A1AF"/>
          </a:solidFill>
        </p:spPr>
        <p:txBody>
          <a:bodyPr/>
          <a:p/>
        </p:txBody>
      </p:sp>
      <p:sp>
        <p:nvSpPr>
          <p:cNvPr id="40" name="Text 38"/>
          <p:cNvSpPr/>
          <p:nvPr/>
        </p:nvSpPr>
        <p:spPr>
          <a:xfrm>
            <a:off x="6900863" y="2209800"/>
            <a:ext cx="42862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Производство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900863" y="2438400"/>
            <a:ext cx="4276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Требуются дополнительные разрешения, лицензии, сертификаты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419850" y="2895600"/>
            <a:ext cx="5200650" cy="723900"/>
          </a:xfrm>
          <a:custGeom>
            <a:avLst/>
            <a:gdLst/>
            <a:ahLst/>
            <a:cxnLst/>
            <a:rect l="l" t="t" r="r" b="b"/>
            <a:pathLst>
              <a:path w="5200650" h="723900">
                <a:moveTo>
                  <a:pt x="76198" y="0"/>
                </a:moveTo>
                <a:lnTo>
                  <a:pt x="5124452" y="0"/>
                </a:lnTo>
                <a:cubicBezTo>
                  <a:pt x="5166507" y="0"/>
                  <a:pt x="5200650" y="34143"/>
                  <a:pt x="5200650" y="76198"/>
                </a:cubicBezTo>
                <a:lnTo>
                  <a:pt x="5200650" y="647702"/>
                </a:lnTo>
                <a:cubicBezTo>
                  <a:pt x="5200650" y="689757"/>
                  <a:pt x="5166507" y="723900"/>
                  <a:pt x="512445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617494" y="308610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18451" y="24579"/>
                </a:moveTo>
                <a:cubicBezTo>
                  <a:pt x="14265" y="20393"/>
                  <a:pt x="7467" y="20393"/>
                  <a:pt x="3282" y="24579"/>
                </a:cubicBezTo>
                <a:cubicBezTo>
                  <a:pt x="-904" y="28765"/>
                  <a:pt x="-904" y="35562"/>
                  <a:pt x="3282" y="39748"/>
                </a:cubicBezTo>
                <a:lnTo>
                  <a:pt x="49292" y="85725"/>
                </a:lnTo>
                <a:lnTo>
                  <a:pt x="3315" y="131735"/>
                </a:lnTo>
                <a:cubicBezTo>
                  <a:pt x="-871" y="135921"/>
                  <a:pt x="-871" y="142719"/>
                  <a:pt x="3315" y="146905"/>
                </a:cubicBezTo>
                <a:cubicBezTo>
                  <a:pt x="7501" y="151090"/>
                  <a:pt x="14299" y="151090"/>
                  <a:pt x="18484" y="146905"/>
                </a:cubicBezTo>
                <a:lnTo>
                  <a:pt x="64461" y="100894"/>
                </a:lnTo>
                <a:lnTo>
                  <a:pt x="110471" y="146871"/>
                </a:lnTo>
                <a:cubicBezTo>
                  <a:pt x="114657" y="151057"/>
                  <a:pt x="121455" y="151057"/>
                  <a:pt x="125641" y="146871"/>
                </a:cubicBezTo>
                <a:cubicBezTo>
                  <a:pt x="129826" y="142685"/>
                  <a:pt x="129826" y="135888"/>
                  <a:pt x="125641" y="131702"/>
                </a:cubicBezTo>
                <a:lnTo>
                  <a:pt x="79630" y="85725"/>
                </a:lnTo>
                <a:lnTo>
                  <a:pt x="125607" y="39715"/>
                </a:lnTo>
                <a:cubicBezTo>
                  <a:pt x="129793" y="35529"/>
                  <a:pt x="129793" y="28731"/>
                  <a:pt x="125607" y="24545"/>
                </a:cubicBezTo>
                <a:cubicBezTo>
                  <a:pt x="121421" y="20360"/>
                  <a:pt x="114624" y="20360"/>
                  <a:pt x="110438" y="24545"/>
                </a:cubicBezTo>
                <a:lnTo>
                  <a:pt x="64461" y="70556"/>
                </a:lnTo>
                <a:lnTo>
                  <a:pt x="18451" y="24579"/>
                </a:lnTo>
                <a:close/>
              </a:path>
            </a:pathLst>
          </a:custGeom>
          <a:solidFill>
            <a:srgbClr val="99A1AF"/>
          </a:solidFill>
        </p:spPr>
        <p:txBody>
          <a:bodyPr/>
          <a:p/>
        </p:txBody>
      </p:sp>
      <p:sp>
        <p:nvSpPr>
          <p:cNvPr id="44" name="Text 42"/>
          <p:cNvSpPr/>
          <p:nvPr/>
        </p:nvSpPr>
        <p:spPr>
          <a:xfrm>
            <a:off x="6900863" y="3048000"/>
            <a:ext cx="37433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Финансовые лицензии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900863" y="3276600"/>
            <a:ext cx="37338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Банки, страхование, инвестиции — отдельная процедура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19850" y="3733800"/>
            <a:ext cx="5200650" cy="723900"/>
          </a:xfrm>
          <a:custGeom>
            <a:avLst/>
            <a:gdLst/>
            <a:ahLst/>
            <a:cxnLst/>
            <a:rect l="l" t="t" r="r" b="b"/>
            <a:pathLst>
              <a:path w="5200650" h="723900">
                <a:moveTo>
                  <a:pt x="76198" y="0"/>
                </a:moveTo>
                <a:lnTo>
                  <a:pt x="5124452" y="0"/>
                </a:lnTo>
                <a:cubicBezTo>
                  <a:pt x="5166507" y="0"/>
                  <a:pt x="5200650" y="34143"/>
                  <a:pt x="5200650" y="76198"/>
                </a:cubicBezTo>
                <a:lnTo>
                  <a:pt x="5200650" y="647702"/>
                </a:lnTo>
                <a:cubicBezTo>
                  <a:pt x="5200650" y="689757"/>
                  <a:pt x="5166507" y="723900"/>
                  <a:pt x="512445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47" name="Shape 45"/>
          <p:cNvSpPr/>
          <p:nvPr/>
        </p:nvSpPr>
        <p:spPr>
          <a:xfrm>
            <a:off x="6617494" y="392430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18451" y="24579"/>
                </a:moveTo>
                <a:cubicBezTo>
                  <a:pt x="14265" y="20393"/>
                  <a:pt x="7467" y="20393"/>
                  <a:pt x="3282" y="24579"/>
                </a:cubicBezTo>
                <a:cubicBezTo>
                  <a:pt x="-904" y="28765"/>
                  <a:pt x="-904" y="35562"/>
                  <a:pt x="3282" y="39748"/>
                </a:cubicBezTo>
                <a:lnTo>
                  <a:pt x="49292" y="85725"/>
                </a:lnTo>
                <a:lnTo>
                  <a:pt x="3315" y="131735"/>
                </a:lnTo>
                <a:cubicBezTo>
                  <a:pt x="-871" y="135921"/>
                  <a:pt x="-871" y="142719"/>
                  <a:pt x="3315" y="146905"/>
                </a:cubicBezTo>
                <a:cubicBezTo>
                  <a:pt x="7501" y="151090"/>
                  <a:pt x="14299" y="151090"/>
                  <a:pt x="18484" y="146905"/>
                </a:cubicBezTo>
                <a:lnTo>
                  <a:pt x="64461" y="100894"/>
                </a:lnTo>
                <a:lnTo>
                  <a:pt x="110471" y="146871"/>
                </a:lnTo>
                <a:cubicBezTo>
                  <a:pt x="114657" y="151057"/>
                  <a:pt x="121455" y="151057"/>
                  <a:pt x="125641" y="146871"/>
                </a:cubicBezTo>
                <a:cubicBezTo>
                  <a:pt x="129826" y="142685"/>
                  <a:pt x="129826" y="135888"/>
                  <a:pt x="125641" y="131702"/>
                </a:cubicBezTo>
                <a:lnTo>
                  <a:pt x="79630" y="85725"/>
                </a:lnTo>
                <a:lnTo>
                  <a:pt x="125607" y="39715"/>
                </a:lnTo>
                <a:cubicBezTo>
                  <a:pt x="129793" y="35529"/>
                  <a:pt x="129793" y="28731"/>
                  <a:pt x="125607" y="24545"/>
                </a:cubicBezTo>
                <a:cubicBezTo>
                  <a:pt x="121421" y="20360"/>
                  <a:pt x="114624" y="20360"/>
                  <a:pt x="110438" y="24545"/>
                </a:cubicBezTo>
                <a:lnTo>
                  <a:pt x="64461" y="70556"/>
                </a:lnTo>
                <a:lnTo>
                  <a:pt x="18451" y="24579"/>
                </a:lnTo>
                <a:close/>
              </a:path>
            </a:pathLst>
          </a:custGeom>
          <a:solidFill>
            <a:srgbClr val="99A1AF"/>
          </a:solidFill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6900863" y="3886200"/>
            <a:ext cx="2952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Образование, медицина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900863" y="4114800"/>
            <a:ext cx="29432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Специальные требования к лицензированию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210300" y="5753100"/>
            <a:ext cx="5600700" cy="723900"/>
          </a:xfrm>
          <a:custGeom>
            <a:avLst/>
            <a:gdLst/>
            <a:ahLst/>
            <a:cxnLst/>
            <a:rect l="l" t="t" r="r" b="b"/>
            <a:pathLst>
              <a:path w="5600700" h="723900">
                <a:moveTo>
                  <a:pt x="38100" y="0"/>
                </a:moveTo>
                <a:lnTo>
                  <a:pt x="5486403" y="0"/>
                </a:lnTo>
                <a:cubicBezTo>
                  <a:pt x="5549528" y="0"/>
                  <a:pt x="5600700" y="51172"/>
                  <a:pt x="5600700" y="114297"/>
                </a:cubicBezTo>
                <a:lnTo>
                  <a:pt x="5600700" y="609603"/>
                </a:lnTo>
                <a:cubicBezTo>
                  <a:pt x="5600700" y="672728"/>
                  <a:pt x="5549528" y="723900"/>
                  <a:pt x="5486403" y="723900"/>
                </a:cubicBezTo>
                <a:lnTo>
                  <a:pt x="38100" y="723900"/>
                </a:lnTo>
                <a:cubicBezTo>
                  <a:pt x="17072" y="723900"/>
                  <a:pt x="0" y="706828"/>
                  <a:pt x="0" y="685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>
              <a:alpha val="10196"/>
            </a:srgbClr>
          </a:solidFill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6210300" y="5753100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>
                <a:moveTo>
                  <a:pt x="38100" y="0"/>
                </a:moveTo>
                <a:lnTo>
                  <a:pt x="38100" y="0"/>
                </a:lnTo>
                <a:lnTo>
                  <a:pt x="38100" y="723900"/>
                </a:lnTo>
                <a:lnTo>
                  <a:pt x="38100" y="723900"/>
                </a:lnTo>
                <a:cubicBezTo>
                  <a:pt x="17072" y="723900"/>
                  <a:pt x="0" y="706828"/>
                  <a:pt x="0" y="685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6410325" y="6000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78581"/>
                </a:moveTo>
                <a:cubicBezTo>
                  <a:pt x="106397" y="78581"/>
                  <a:pt x="100013" y="84966"/>
                  <a:pt x="100013" y="92869"/>
                </a:cubicBezTo>
                <a:cubicBezTo>
                  <a:pt x="100013" y="98807"/>
                  <a:pt x="95235" y="103584"/>
                  <a:pt x="89297" y="103584"/>
                </a:cubicBezTo>
                <a:cubicBezTo>
                  <a:pt x="83359" y="103584"/>
                  <a:pt x="78581" y="98807"/>
                  <a:pt x="78581" y="92869"/>
                </a:cubicBezTo>
                <a:cubicBezTo>
                  <a:pt x="78581" y="73134"/>
                  <a:pt x="94565" y="57150"/>
                  <a:pt x="114300" y="57150"/>
                </a:cubicBezTo>
                <a:cubicBezTo>
                  <a:pt x="134035" y="57150"/>
                  <a:pt x="150019" y="73134"/>
                  <a:pt x="150019" y="92869"/>
                </a:cubicBezTo>
                <a:cubicBezTo>
                  <a:pt x="150019" y="113943"/>
                  <a:pt x="133945" y="122873"/>
                  <a:pt x="125016" y="126132"/>
                </a:cubicBezTo>
                <a:lnTo>
                  <a:pt x="125016" y="127828"/>
                </a:lnTo>
                <a:cubicBezTo>
                  <a:pt x="125016" y="133767"/>
                  <a:pt x="120238" y="138544"/>
                  <a:pt x="114300" y="138544"/>
                </a:cubicBezTo>
                <a:cubicBezTo>
                  <a:pt x="108362" y="138544"/>
                  <a:pt x="103584" y="133767"/>
                  <a:pt x="103584" y="127828"/>
                </a:cubicBezTo>
                <a:lnTo>
                  <a:pt x="103584" y="124212"/>
                </a:lnTo>
                <a:cubicBezTo>
                  <a:pt x="103584" y="115059"/>
                  <a:pt x="110192" y="108496"/>
                  <a:pt x="117024" y="106263"/>
                </a:cubicBezTo>
                <a:cubicBezTo>
                  <a:pt x="119881" y="105326"/>
                  <a:pt x="122917" y="103808"/>
                  <a:pt x="125150" y="101664"/>
                </a:cubicBezTo>
                <a:cubicBezTo>
                  <a:pt x="127069" y="99789"/>
                  <a:pt x="128588" y="97200"/>
                  <a:pt x="128588" y="92913"/>
                </a:cubicBezTo>
                <a:cubicBezTo>
                  <a:pt x="128588" y="85011"/>
                  <a:pt x="122203" y="78626"/>
                  <a:pt x="114300" y="78626"/>
                </a:cubicBezTo>
                <a:close/>
                <a:moveTo>
                  <a:pt x="100013" y="164306"/>
                </a:moveTo>
                <a:cubicBezTo>
                  <a:pt x="100013" y="156421"/>
                  <a:pt x="106415" y="150019"/>
                  <a:pt x="114300" y="150019"/>
                </a:cubicBezTo>
                <a:cubicBezTo>
                  <a:pt x="122185" y="150019"/>
                  <a:pt x="128588" y="156421"/>
                  <a:pt x="128588" y="164306"/>
                </a:cubicBezTo>
                <a:cubicBezTo>
                  <a:pt x="128588" y="172192"/>
                  <a:pt x="122185" y="178594"/>
                  <a:pt x="114300" y="178594"/>
                </a:cubicBezTo>
                <a:cubicBezTo>
                  <a:pt x="106415" y="178594"/>
                  <a:pt x="100013" y="172192"/>
                  <a:pt x="100013" y="164306"/>
                </a:cubicBezTo>
                <a:close/>
              </a:path>
            </a:pathLst>
          </a:custGeom>
          <a:solidFill>
            <a:srgbClr val="C41E3A"/>
          </a:solidFill>
        </p:spPr>
        <p:txBody>
          <a:bodyPr/>
          <a:p/>
        </p:txBody>
      </p:sp>
      <p:sp>
        <p:nvSpPr>
          <p:cNvPr id="53" name="Text 51"/>
          <p:cNvSpPr/>
          <p:nvPr/>
        </p:nvSpPr>
        <p:spPr>
          <a:xfrm>
            <a:off x="6781800" y="5905500"/>
            <a:ext cx="36099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Не уверены, подходит ли вам?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781800" y="6134100"/>
            <a:ext cx="36004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A1A2E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Напишите нам — бесплатная консультация за 10 минут</a:t>
            </a:r>
            <a:endParaRPr lang="en-US" sz="1600" dirty="0"/>
          </a:p>
        </p:txBody>
      </p:sp>
      <p:sp>
        <p:nvSpPr>
          <p:cNvPr id="55" name="Shape 44"/>
          <p:cNvSpPr/>
          <p:nvPr/>
        </p:nvSpPr>
        <p:spPr>
          <a:xfrm>
            <a:off x="6409690" y="4724400"/>
            <a:ext cx="5210810" cy="495300"/>
          </a:xfrm>
          <a:custGeom>
            <a:avLst/>
            <a:gdLst/>
            <a:ahLst/>
            <a:cxnLst/>
            <a:rect l="l" t="t" r="r" b="b"/>
            <a:pathLst>
              <a:path w="5200650" h="723900">
                <a:moveTo>
                  <a:pt x="76198" y="0"/>
                </a:moveTo>
                <a:lnTo>
                  <a:pt x="5124452" y="0"/>
                </a:lnTo>
                <a:cubicBezTo>
                  <a:pt x="5166507" y="0"/>
                  <a:pt x="5200650" y="34143"/>
                  <a:pt x="5200650" y="76198"/>
                </a:cubicBezTo>
                <a:lnTo>
                  <a:pt x="5200650" y="647702"/>
                </a:lnTo>
                <a:cubicBezTo>
                  <a:pt x="5200650" y="689757"/>
                  <a:pt x="5166507" y="723900"/>
                  <a:pt x="512445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p/>
        </p:txBody>
      </p:sp>
      <p:sp>
        <p:nvSpPr>
          <p:cNvPr id="56" name="Text 46"/>
          <p:cNvSpPr/>
          <p:nvPr/>
        </p:nvSpPr>
        <p:spPr>
          <a:xfrm>
            <a:off x="6572250" y="4838700"/>
            <a:ext cx="489839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200" b="1" dirty="0">
                <a:solidFill>
                  <a:srgbClr val="1A1A2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Все что выше из списка обговаривается индивидуально</a:t>
            </a:r>
            <a:endParaRPr lang="ru-RU" altLang="en-US" sz="1200" b="1" dirty="0">
              <a:solidFill>
                <a:srgbClr val="1A1A2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8164</Words>
  <Application>WPS 演示</Application>
  <PresentationFormat>On-screen Show (16:9)</PresentationFormat>
  <Paragraphs>665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MiSans</vt:lpstr>
      <vt:lpstr>MiSans</vt:lpstr>
      <vt:lpstr>Alimama ShuHeiTi</vt:lpstr>
      <vt:lpstr>Alimama ShuHeiTi</vt:lpstr>
      <vt:lpstr>Calibri</vt:lpstr>
      <vt:lpstr>Microsoft YaHei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Consulting — Открытие компании в Гуанчжоу</dc:title>
  <dc:creator>Kimi</dc:creator>
  <dc:subject>China Consulting — Открытие компании в Гуанчжоу</dc:subject>
  <cp:lastModifiedBy>Cargo China Logistics</cp:lastModifiedBy>
  <cp:revision>4</cp:revision>
  <dcterms:created xsi:type="dcterms:W3CDTF">2026-01-31T12:01:00Z</dcterms:created>
  <dcterms:modified xsi:type="dcterms:W3CDTF">2026-07-18T18:13:57Z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{"Label":"China Consulting — Открытие компании в Гуанчжоу","ContentProducer":"001191110108MACG2KBH8F10000","ProduceID":"19c13ca7-c372-8792-8000-0000e6f545b0","ReservedCode1":"","ContentPropagator":"001191110108MACG2KBH8F20000","PropagateID":"19c13ca7-c372-8792-8000-0000e6f545b0","ReservedCode2":""}</vt:lpwstr>
  </property>
  <property fmtid="{D5CDD505-2E9C-101B-9397-08002B2CF9AE}" pid="3" name="ICV">
    <vt:lpwstr>6F58C069087747A0B18257254B2FD9CD_12</vt:lpwstr>
  </property>
  <property fmtid="{D5CDD505-2E9C-101B-9397-08002B2CF9AE}" pid="4" name="KSOProductBuildVer">
    <vt:lpwstr>2052-12.1.0.26895</vt:lpwstr>
  </property>
</Properties>
</file>